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7" r:id="rId5"/>
    <p:sldId id="258" r:id="rId6"/>
    <p:sldId id="261" r:id="rId7"/>
    <p:sldId id="262" r:id="rId8"/>
    <p:sldId id="263" r:id="rId9"/>
    <p:sldId id="267" r:id="rId10"/>
    <p:sldId id="268" r:id="rId11"/>
    <p:sldId id="265" r:id="rId12"/>
    <p:sldId id="358" r:id="rId13"/>
    <p:sldId id="2147482248" r:id="rId14"/>
  </p:sldIdLst>
  <p:sldSz cx="12192000" cy="6858000"/>
  <p:notesSz cx="6858000" cy="9144000"/>
  <p:custDataLst>
    <p:tags r:id="rId17"/>
  </p:custDataLst>
  <p:defaultTextStyle>
    <a:defPPr>
      <a:defRPr lang="en-US"/>
    </a:defPPr>
    <a:lvl1pPr>
      <a:spcBef>
        <a:spcPts val="0"/>
      </a:spcBef>
      <a:buClr>
        <a:schemeClr val="accent1"/>
      </a:buClr>
      <a:defRPr sz="1800"/>
    </a:lvl1pPr>
    <a:lvl2pPr marL="180000" indent="-180000">
      <a:spcBef>
        <a:spcPts val="0"/>
      </a:spcBef>
      <a:buClr>
        <a:schemeClr val="accent1"/>
      </a:buClr>
      <a:buFont typeface="Arial" panose="020B0604020202020204" pitchFamily="34" charset="0"/>
      <a:buChar char="•"/>
      <a:defRPr sz="1800"/>
    </a:lvl2pPr>
    <a:lvl3pPr marL="360000" indent="-180000">
      <a:spcBef>
        <a:spcPts val="0"/>
      </a:spcBef>
      <a:buClr>
        <a:schemeClr val="accent1"/>
      </a:buClr>
      <a:buFont typeface="Arial" panose="020B0604020202020204" pitchFamily="34" charset="0"/>
      <a:buChar char="•"/>
      <a:defRPr sz="1800"/>
    </a:lvl3pPr>
    <a:lvl4pPr marL="540000" indent="-180000">
      <a:spcBef>
        <a:spcPts val="0"/>
      </a:spcBef>
      <a:buClr>
        <a:schemeClr val="accent1"/>
      </a:buClr>
      <a:buFont typeface="Arial" panose="020B0604020202020204" pitchFamily="34" charset="0"/>
      <a:buChar char="•"/>
      <a:defRPr sz="1800"/>
    </a:lvl4pPr>
    <a:lvl5pPr marL="720000" indent="-180000">
      <a:spcBef>
        <a:spcPts val="0"/>
      </a:spcBef>
      <a:buClr>
        <a:schemeClr val="accent1"/>
      </a:buClr>
      <a:buFont typeface="Arial" panose="020B0604020202020204" pitchFamily="34" charset="0"/>
      <a:buChar char="•"/>
      <a:defRPr sz="1800"/>
    </a:lvl5pPr>
    <a:lvl6pPr marL="900000" indent="-180000">
      <a:spcBef>
        <a:spcPts val="0"/>
      </a:spcBef>
      <a:buClr>
        <a:schemeClr val="accent1"/>
      </a:buClr>
      <a:buFont typeface="Arial" panose="020B0604020202020204" pitchFamily="34" charset="0"/>
      <a:buChar char="•"/>
      <a:defRPr sz="1800"/>
    </a:lvl6pPr>
    <a:lvl7pPr marL="1080000" indent="-180000">
      <a:spcBef>
        <a:spcPts val="0"/>
      </a:spcBef>
      <a:buClr>
        <a:schemeClr val="accent1"/>
      </a:buClr>
      <a:buFont typeface="Arial" panose="020B0604020202020204" pitchFamily="34" charset="0"/>
      <a:buChar char="•"/>
      <a:defRPr sz="1800"/>
    </a:lvl7pPr>
    <a:lvl8pPr marL="1260000" indent="-180000">
      <a:spcBef>
        <a:spcPts val="0"/>
      </a:spcBef>
      <a:buClr>
        <a:schemeClr val="accent1"/>
      </a:buClr>
      <a:buFont typeface="Arial" panose="020B0604020202020204" pitchFamily="34" charset="0"/>
      <a:buChar char="•"/>
      <a:defRPr sz="1800"/>
    </a:lvl8pPr>
    <a:lvl9pPr marL="1440000" indent="-180000">
      <a:spcBef>
        <a:spcPts val="0"/>
      </a:spcBef>
      <a:buClr>
        <a:schemeClr val="accent1"/>
      </a:buClr>
      <a:buFont typeface="Arial" panose="020B0604020202020204" pitchFamily="34" charset="0"/>
      <a:buChar char="•"/>
      <a:defRPr sz="1800"/>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7EF43-61E8-4A84-A078-5CBFD6622C6C}" v="3" dt="2025-12-09T13:39:59.891"/>
  </p1510:revLst>
</p1510:revInfo>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a:noFill/>
            </a:ln>
          </a:top>
          <a:bottom>
            <a:ln w="12700" cmpd="sng">
              <a:solidFill>
                <a:schemeClr val="accent6">
                  <a:alpha val="15000"/>
                </a:schemeClr>
              </a:solidFill>
            </a:ln>
          </a:bottom>
          <a:insideH>
            <a:ln w="12700" cmpd="sng">
              <a:solidFill>
                <a:schemeClr val="accent6">
                  <a:alpha val="15000"/>
                </a:schemeClr>
              </a:solidFill>
            </a:ln>
          </a:insideH>
          <a:insideV>
            <a:ln>
              <a:noFill/>
            </a:ln>
          </a:insideV>
        </a:tcBdr>
        <a:fill>
          <a:noFill/>
        </a:fill>
      </a:tcStyle>
    </a:wholeTbl>
    <a:band1H>
      <a:tcStyle>
        <a:tcBdr>
          <a:bottom>
            <a:ln w="12700" cmpd="sng">
              <a:solidFill>
                <a:schemeClr val="accent6">
                  <a:alpha val="15000"/>
                </a:schemeClr>
              </a:solidFill>
            </a:ln>
          </a:bottom>
        </a:tcBdr>
        <a:fill>
          <a:solidFill>
            <a:schemeClr val="accent6">
              <a:alpha val="5000"/>
            </a:schemeClr>
          </a:solidFill>
        </a:fill>
      </a:tcStyle>
    </a:band1H>
    <a:band2H>
      <a:tcStyle>
        <a:tcBdr>
          <a:bottom>
            <a:ln w="12700" cmpd="sng">
              <a:solidFill>
                <a:schemeClr val="accent6">
                  <a:alpha val="15000"/>
                </a:schemeClr>
              </a:solidFill>
            </a:ln>
          </a:bottom>
        </a:tcBdr>
      </a:tcStyle>
    </a:band2H>
    <a:band1V>
      <a:tcStyle>
        <a:tcBdr/>
        <a:fill>
          <a:solidFill>
            <a:schemeClr val="accent6">
              <a:alpha val="5000"/>
            </a:schemeClr>
          </a:solidFill>
        </a:fill>
      </a:tcStyle>
    </a:band1V>
    <a:lastCol>
      <a:tcTxStyle b="on"/>
      <a:tcStyle>
        <a:tcBdr/>
      </a:tcStyle>
    </a:lastCol>
    <a:firstCol>
      <a:tcTxStyle b="on"/>
      <a:tcStyle>
        <a:tcBdr/>
      </a:tcStyle>
    </a:firstCol>
    <a:lastRow>
      <a:tcTxStyle b="on"/>
      <a:tcStyle>
        <a:tcBdr>
          <a:bottom>
            <a:ln w="28575" cmpd="sng">
              <a:solidFill>
                <a:schemeClr val="dk1"/>
              </a:solidFill>
            </a:ln>
          </a:bottom>
        </a:tcBdr>
        <a:fill>
          <a:noFill/>
        </a:fill>
      </a:tcStyle>
    </a:lastRow>
    <a:firstRow>
      <a:tcTxStyle b="on"/>
      <a:tcStyle>
        <a:tcBdr>
          <a:bottom>
            <a:ln w="28575"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4" autoAdjust="0"/>
    <p:restoredTop sz="96247" autoAdjust="0"/>
  </p:normalViewPr>
  <p:slideViewPr>
    <p:cSldViewPr snapToGrid="0" showGuides="1">
      <p:cViewPr varScale="1">
        <p:scale>
          <a:sx n="107" d="100"/>
          <a:sy n="107" d="100"/>
        </p:scale>
        <p:origin x="426" y="102"/>
      </p:cViewPr>
      <p:guideLst>
        <p:guide pos="3840"/>
        <p:guide orient="horz" pos="2160"/>
      </p:guideLst>
    </p:cSldViewPr>
  </p:slideViewPr>
  <p:outlineViewPr>
    <p:cViewPr>
      <p:scale>
        <a:sx n="33" d="100"/>
        <a:sy n="33" d="100"/>
      </p:scale>
      <p:origin x="0" y="-23100"/>
    </p:cViewPr>
  </p:outlineViewPr>
  <p:notesTextViewPr>
    <p:cViewPr>
      <p:scale>
        <a:sx n="3" d="2"/>
        <a:sy n="3" d="2"/>
      </p:scale>
      <p:origin x="0" y="0"/>
    </p:cViewPr>
  </p:notesTextViewPr>
  <p:sorterViewPr>
    <p:cViewPr varScale="1">
      <p:scale>
        <a:sx n="1" d="1"/>
        <a:sy n="1" d="1"/>
      </p:scale>
      <p:origin x="0" y="-13980"/>
    </p:cViewPr>
  </p:sorterViewPr>
  <p:notesViewPr>
    <p:cSldViewPr snapToGrid="0" showGuides="1">
      <p:cViewPr varScale="1">
        <p:scale>
          <a:sx n="121" d="100"/>
          <a:sy n="121" d="100"/>
        </p:scale>
        <p:origin x="493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Ruediger Pohl" userId="gnc0II/JTlbsZcQfgXBuI9KyNFAGy4R9F3u2mLbEgKc=" providerId="None" clId="Web-{F0E7EF43-61E8-4A84-A078-5CBFD6622C6C}"/>
    <pc:docChg chg="modSld">
      <pc:chgData name="Matthias Ruediger Pohl" userId="gnc0II/JTlbsZcQfgXBuI9KyNFAGy4R9F3u2mLbEgKc=" providerId="None" clId="Web-{F0E7EF43-61E8-4A84-A078-5CBFD6622C6C}" dt="2025-12-09T13:39:58.250" v="1" actId="20577"/>
      <pc:docMkLst>
        <pc:docMk/>
      </pc:docMkLst>
      <pc:sldChg chg="modSp">
        <pc:chgData name="Matthias Ruediger Pohl" userId="gnc0II/JTlbsZcQfgXBuI9KyNFAGy4R9F3u2mLbEgKc=" providerId="None" clId="Web-{F0E7EF43-61E8-4A84-A078-5CBFD6622C6C}" dt="2025-12-09T13:39:58.250" v="1" actId="20577"/>
        <pc:sldMkLst>
          <pc:docMk/>
          <pc:sldMk cId="148373336" sldId="268"/>
        </pc:sldMkLst>
        <pc:spChg chg="mod">
          <ac:chgData name="Matthias Ruediger Pohl" userId="gnc0II/JTlbsZcQfgXBuI9KyNFAGy4R9F3u2mLbEgKc=" providerId="None" clId="Web-{F0E7EF43-61E8-4A84-A078-5CBFD6622C6C}" dt="2025-12-09T13:39:58.250" v="1" actId="20577"/>
          <ac:spMkLst>
            <pc:docMk/>
            <pc:sldMk cId="148373336" sldId="268"/>
            <ac:spMk id="19" creationId="{9EE31182-F7E7-CAFE-BA11-96C50370303A}"/>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a:extLst>
              <a:ext uri="{FF2B5EF4-FFF2-40B4-BE49-F238E27FC236}">
                <a16:creationId xmlns:a16="http://schemas.microsoft.com/office/drawing/2014/main" id="{9A8492AF-21D1-4EA9-B88E-2B2469E5B0BF}"/>
              </a:ext>
            </a:extLst>
          </p:cNvP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200"/>
            </a:lvl1pPr>
          </a:lstStyle>
          <a:p>
            <a:endParaRPr lang="en-US" sz="1050" b="1" dirty="0">
              <a:solidFill>
                <a:schemeClr val="tx2"/>
              </a:solidFill>
              <a:latin typeface="+mn-lt"/>
            </a:endParaRPr>
          </a:p>
        </p:txBody>
      </p:sp>
      <p:sp>
        <p:nvSpPr>
          <p:cNvPr id="3" name="Date">
            <a:extLst>
              <a:ext uri="{FF2B5EF4-FFF2-40B4-BE49-F238E27FC236}">
                <a16:creationId xmlns:a16="http://schemas.microsoft.com/office/drawing/2014/main" id="{F2C5CF11-9AB8-4366-83D6-4A911EAE67AA}"/>
              </a:ext>
            </a:extLst>
          </p:cNvPr>
          <p:cNvSpPr>
            <a:spLocks noGrp="1"/>
          </p:cNvSpPr>
          <p:nvPr>
            <p:ph type="dt" sz="quarter" idx="1"/>
          </p:nvPr>
        </p:nvSpPr>
        <p:spPr>
          <a:xfrm>
            <a:off x="5086800" y="0"/>
            <a:ext cx="1771200" cy="360000"/>
          </a:xfrm>
          <a:prstGeom prst="rect">
            <a:avLst/>
          </a:prstGeom>
        </p:spPr>
        <p:txBody>
          <a:bodyPr vert="horz" lIns="91440" tIns="45720" rIns="91440" bIns="45720" rtlCol="0"/>
          <a:lstStyle>
            <a:lvl1pPr algn="r">
              <a:defRPr sz="1200"/>
            </a:lvl1pPr>
          </a:lstStyle>
          <a:p>
            <a:fld id="{FEF1F2B9-B350-4061-A6D1-2A3340A8623F}" type="datetimeFigureOut">
              <a:rPr lang="en-US" sz="1050" smtClean="0">
                <a:solidFill>
                  <a:schemeClr val="tx2"/>
                </a:solidFill>
                <a:latin typeface="+mn-lt"/>
              </a:rPr>
              <a:t>12/9/2025</a:t>
            </a:fld>
            <a:endParaRPr lang="en-US" sz="1050" dirty="0">
              <a:solidFill>
                <a:schemeClr val="tx2"/>
              </a:solidFill>
              <a:latin typeface="+mn-lt"/>
            </a:endParaRPr>
          </a:p>
        </p:txBody>
      </p:sp>
      <p:sp>
        <p:nvSpPr>
          <p:cNvPr id="4" name="Footer Placeholder">
            <a:extLst>
              <a:ext uri="{FF2B5EF4-FFF2-40B4-BE49-F238E27FC236}">
                <a16:creationId xmlns:a16="http://schemas.microsoft.com/office/drawing/2014/main" id="{9797856F-D8D3-4EDB-AD63-B3F84321424C}"/>
              </a:ext>
            </a:extLst>
          </p:cNvPr>
          <p:cNvSpPr>
            <a:spLocks noGrp="1"/>
          </p:cNvSpPr>
          <p:nvPr>
            <p:ph type="ftr" sz="quarter" idx="2"/>
          </p:nvPr>
        </p:nvSpPr>
        <p:spPr>
          <a:xfrm>
            <a:off x="0" y="8784000"/>
            <a:ext cx="4363200" cy="360000"/>
          </a:xfrm>
          <a:prstGeom prst="rect">
            <a:avLst/>
          </a:prstGeom>
        </p:spPr>
        <p:txBody>
          <a:bodyPr vert="horz" lIns="91440" tIns="45720" rIns="91440" bIns="45720" rtlCol="0" anchor="b"/>
          <a:lstStyle>
            <a:lvl1pPr algn="l">
              <a:defRPr sz="1200"/>
            </a:lvl1pPr>
          </a:lstStyle>
          <a:p>
            <a:endParaRPr lang="en-US" sz="1050" dirty="0">
              <a:solidFill>
                <a:schemeClr val="tx2"/>
              </a:solidFill>
              <a:latin typeface="+mn-lt"/>
            </a:endParaRPr>
          </a:p>
        </p:txBody>
      </p:sp>
      <p:sp>
        <p:nvSpPr>
          <p:cNvPr id="5" name="Slide Number Placeholder">
            <a:extLst>
              <a:ext uri="{FF2B5EF4-FFF2-40B4-BE49-F238E27FC236}">
                <a16:creationId xmlns:a16="http://schemas.microsoft.com/office/drawing/2014/main" id="{DA566997-7A2F-418F-AC55-BAC678F9F134}"/>
              </a:ext>
            </a:extLst>
          </p:cNvPr>
          <p:cNvSpPr>
            <a:spLocks noGrp="1"/>
          </p:cNvSpPr>
          <p:nvPr>
            <p:ph type="sldNum" sz="quarter" idx="3"/>
          </p:nvPr>
        </p:nvSpPr>
        <p:spPr>
          <a:xfrm>
            <a:off x="5086800" y="8784000"/>
            <a:ext cx="1771200" cy="360000"/>
          </a:xfrm>
          <a:prstGeom prst="rect">
            <a:avLst/>
          </a:prstGeom>
        </p:spPr>
        <p:txBody>
          <a:bodyPr vert="horz" lIns="91440" tIns="45720" rIns="91440" bIns="45720" rtlCol="0" anchor="b"/>
          <a:lstStyle>
            <a:lvl1pPr algn="r">
              <a:defRPr sz="1200"/>
            </a:lvl1pPr>
          </a:lstStyle>
          <a:p>
            <a:r>
              <a:rPr lang="en-US" sz="1050" b="1" dirty="0">
                <a:solidFill>
                  <a:schemeClr val="accent2"/>
                </a:solidFill>
                <a:latin typeface="+mn-lt"/>
              </a:rPr>
              <a:t>Hand out</a:t>
            </a:r>
            <a:r>
              <a:rPr lang="en-US" sz="1050" dirty="0">
                <a:solidFill>
                  <a:schemeClr val="accent2"/>
                </a:solidFill>
                <a:latin typeface="+mn-lt"/>
              </a:rPr>
              <a:t> </a:t>
            </a:r>
            <a:fld id="{C92BABF8-1341-4DCB-864A-D83C08BEEAE4}" type="slidenum">
              <a:rPr lang="en-US" sz="1050" smtClean="0">
                <a:solidFill>
                  <a:schemeClr val="tx2"/>
                </a:solidFill>
                <a:latin typeface="+mn-lt"/>
              </a:rPr>
              <a:t>‹Nr.›</a:t>
            </a:fld>
            <a:endParaRPr lang="en-US" sz="1050" dirty="0">
              <a:solidFill>
                <a:schemeClr val="tx2"/>
              </a:solidFill>
              <a:latin typeface="+mn-lt"/>
            </a:endParaRPr>
          </a:p>
        </p:txBody>
      </p:sp>
      <p:pic>
        <p:nvPicPr>
          <p:cNvPr id="6" name="Siemens logo">
            <a:extLst>
              <a:ext uri="{FF2B5EF4-FFF2-40B4-BE49-F238E27FC236}">
                <a16:creationId xmlns:a16="http://schemas.microsoft.com/office/drawing/2014/main" id="{C5A460D9-E760-498F-8A06-286EB0B001C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000" y="550800"/>
            <a:ext cx="1152000" cy="183168"/>
          </a:xfrm>
          <a:prstGeom prst="rect">
            <a:avLst/>
          </a:prstGeom>
        </p:spPr>
      </p:pic>
    </p:spTree>
    <p:extLst>
      <p:ext uri="{BB962C8B-B14F-4D97-AF65-F5344CB8AC3E}">
        <p14:creationId xmlns:p14="http://schemas.microsoft.com/office/powerpoint/2010/main" val="135978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050" b="1">
                <a:solidFill>
                  <a:schemeClr val="tx2"/>
                </a:solidFill>
              </a:defRPr>
            </a:lvl1pPr>
          </a:lstStyle>
          <a:p>
            <a:endParaRPr lang="en-US" dirty="0"/>
          </a:p>
        </p:txBody>
      </p:sp>
      <p:sp>
        <p:nvSpPr>
          <p:cNvPr id="3" name="Date"/>
          <p:cNvSpPr>
            <a:spLocks noGrp="1"/>
          </p:cNvSpPr>
          <p:nvPr>
            <p:ph type="dt" idx="1"/>
          </p:nvPr>
        </p:nvSpPr>
        <p:spPr>
          <a:xfrm>
            <a:off x="5086800" y="0"/>
            <a:ext cx="1771200" cy="360000"/>
          </a:xfrm>
          <a:prstGeom prst="rect">
            <a:avLst/>
          </a:prstGeom>
        </p:spPr>
        <p:txBody>
          <a:bodyPr vert="horz" lIns="91440" tIns="45720" rIns="91440" bIns="45720" rtlCol="0"/>
          <a:lstStyle>
            <a:lvl1pPr algn="r">
              <a:defRPr sz="1050">
                <a:solidFill>
                  <a:schemeClr val="tx2"/>
                </a:solidFill>
              </a:defRPr>
            </a:lvl1pPr>
          </a:lstStyle>
          <a:p>
            <a:fld id="{76FBC1AF-E4C9-412F-9B6D-66CD520F95DB}" type="datetimeFigureOut">
              <a:rPr lang="en-US" smtClean="0"/>
              <a:pPr/>
              <a:t>12/9/2025</a:t>
            </a:fld>
            <a:endParaRPr lang="en-US" dirty="0"/>
          </a:p>
        </p:txBody>
      </p:sp>
      <p:sp>
        <p:nvSpPr>
          <p:cNvPr id="4" name="Slide Image Placeholder"/>
          <p:cNvSpPr>
            <a:spLocks noGrp="1" noRot="1" noChangeAspect="1"/>
          </p:cNvSpPr>
          <p:nvPr>
            <p:ph type="sldImg" idx="2"/>
          </p:nvPr>
        </p:nvSpPr>
        <p:spPr>
          <a:xfrm>
            <a:off x="406800" y="619200"/>
            <a:ext cx="6048000" cy="3402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p:cNvSpPr>
            <a:spLocks noGrp="1"/>
          </p:cNvSpPr>
          <p:nvPr>
            <p:ph type="body" sz="quarter" idx="3"/>
          </p:nvPr>
        </p:nvSpPr>
        <p:spPr>
          <a:xfrm>
            <a:off x="406800" y="4575600"/>
            <a:ext cx="6048000" cy="3960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Footer Placeholder"/>
          <p:cNvSpPr>
            <a:spLocks noGrp="1"/>
          </p:cNvSpPr>
          <p:nvPr>
            <p:ph type="ftr" sz="quarter" idx="4"/>
          </p:nvPr>
        </p:nvSpPr>
        <p:spPr>
          <a:xfrm>
            <a:off x="0" y="8784000"/>
            <a:ext cx="4363200" cy="360000"/>
          </a:xfrm>
          <a:prstGeom prst="rect">
            <a:avLst/>
          </a:prstGeom>
        </p:spPr>
        <p:txBody>
          <a:bodyPr vert="horz" lIns="91440" tIns="45720" rIns="91440" bIns="45720" rtlCol="0" anchor="b"/>
          <a:lstStyle>
            <a:lvl1pPr algn="l">
              <a:defRPr sz="1050">
                <a:solidFill>
                  <a:schemeClr val="tx2"/>
                </a:solidFill>
              </a:defRPr>
            </a:lvl1pPr>
          </a:lstStyle>
          <a:p>
            <a:endParaRPr lang="en-US" dirty="0"/>
          </a:p>
        </p:txBody>
      </p:sp>
      <p:sp>
        <p:nvSpPr>
          <p:cNvPr id="7" name="Slide Number Placeholder"/>
          <p:cNvSpPr>
            <a:spLocks noGrp="1"/>
          </p:cNvSpPr>
          <p:nvPr>
            <p:ph type="sldNum" sz="quarter" idx="5"/>
          </p:nvPr>
        </p:nvSpPr>
        <p:spPr>
          <a:xfrm>
            <a:off x="5086800" y="8784000"/>
            <a:ext cx="1771200" cy="360000"/>
          </a:xfrm>
          <a:prstGeom prst="rect">
            <a:avLst/>
          </a:prstGeom>
        </p:spPr>
        <p:txBody>
          <a:bodyPr vert="horz" lIns="91440" tIns="45720" rIns="91440" bIns="45720" rtlCol="0" anchor="b"/>
          <a:lstStyle>
            <a:lvl1pPr algn="r">
              <a:defRPr sz="1050"/>
            </a:lvl1pPr>
          </a:lstStyle>
          <a:p>
            <a:r>
              <a:rPr lang="en-US" b="1" dirty="0">
                <a:solidFill>
                  <a:schemeClr val="accent2"/>
                </a:solidFill>
              </a:rPr>
              <a:t>Notes</a:t>
            </a:r>
            <a:r>
              <a:rPr lang="en-US" dirty="0"/>
              <a:t> </a:t>
            </a:r>
            <a:fld id="{E76C657F-0E32-4130-ADDA-66B81138A76A}" type="slidenum">
              <a:rPr lang="en-US" smtClean="0">
                <a:solidFill>
                  <a:schemeClr val="tx2"/>
                </a:solidFill>
              </a:rPr>
              <a:pPr/>
              <a:t>‹Nr.›</a:t>
            </a:fld>
            <a:endParaRPr lang="en-US" dirty="0">
              <a:solidFill>
                <a:schemeClr val="tx2"/>
              </a:solidFill>
            </a:endParaRPr>
          </a:p>
        </p:txBody>
      </p:sp>
    </p:spTree>
    <p:extLst>
      <p:ext uri="{BB962C8B-B14F-4D97-AF65-F5344CB8AC3E}">
        <p14:creationId xmlns:p14="http://schemas.microsoft.com/office/powerpoint/2010/main" val="52730607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14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86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100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115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1</a:t>
            </a:fld>
            <a:endParaRPr lang="en-US" dirty="0">
              <a:solidFill>
                <a:schemeClr val="tx2"/>
              </a:solidFill>
            </a:endParaRPr>
          </a:p>
        </p:txBody>
      </p:sp>
    </p:spTree>
    <p:extLst>
      <p:ext uri="{BB962C8B-B14F-4D97-AF65-F5344CB8AC3E}">
        <p14:creationId xmlns:p14="http://schemas.microsoft.com/office/powerpoint/2010/main" val="289727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solidFill>
                  <a:schemeClr val="tx2"/>
                </a:solidFill>
              </a:rPr>
              <a:pPr/>
              <a:t>10</a:t>
            </a:fld>
            <a:endParaRPr lang="en-US">
              <a:solidFill>
                <a:schemeClr val="tx2"/>
              </a:solidFill>
            </a:endParaRPr>
          </a:p>
        </p:txBody>
      </p:sp>
    </p:spTree>
    <p:extLst>
      <p:ext uri="{BB962C8B-B14F-4D97-AF65-F5344CB8AC3E}">
        <p14:creationId xmlns:p14="http://schemas.microsoft.com/office/powerpoint/2010/main" val="50787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2</a:t>
            </a:fld>
            <a:endParaRPr lang="en-US" dirty="0">
              <a:solidFill>
                <a:schemeClr val="tx2"/>
              </a:solidFill>
            </a:endParaRPr>
          </a:p>
        </p:txBody>
      </p:sp>
    </p:spTree>
    <p:extLst>
      <p:ext uri="{BB962C8B-B14F-4D97-AF65-F5344CB8AC3E}">
        <p14:creationId xmlns:p14="http://schemas.microsoft.com/office/powerpoint/2010/main" val="344663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3</a:t>
            </a:fld>
            <a:endParaRPr lang="en-US" dirty="0">
              <a:solidFill>
                <a:schemeClr val="tx2"/>
              </a:solidFill>
            </a:endParaRPr>
          </a:p>
        </p:txBody>
      </p:sp>
    </p:spTree>
    <p:extLst>
      <p:ext uri="{BB962C8B-B14F-4D97-AF65-F5344CB8AC3E}">
        <p14:creationId xmlns:p14="http://schemas.microsoft.com/office/powerpoint/2010/main" val="15362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4</a:t>
            </a:fld>
            <a:endParaRPr lang="en-US" dirty="0">
              <a:solidFill>
                <a:schemeClr val="tx2"/>
              </a:solidFill>
            </a:endParaRPr>
          </a:p>
        </p:txBody>
      </p:sp>
    </p:spTree>
    <p:extLst>
      <p:ext uri="{BB962C8B-B14F-4D97-AF65-F5344CB8AC3E}">
        <p14:creationId xmlns:p14="http://schemas.microsoft.com/office/powerpoint/2010/main" val="330958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5</a:t>
            </a:fld>
            <a:endParaRPr lang="en-US" dirty="0">
              <a:solidFill>
                <a:schemeClr val="tx2"/>
              </a:solidFill>
            </a:endParaRPr>
          </a:p>
        </p:txBody>
      </p:sp>
    </p:spTree>
    <p:extLst>
      <p:ext uri="{BB962C8B-B14F-4D97-AF65-F5344CB8AC3E}">
        <p14:creationId xmlns:p14="http://schemas.microsoft.com/office/powerpoint/2010/main" val="110195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6</a:t>
            </a:fld>
            <a:endParaRPr lang="en-US" dirty="0">
              <a:solidFill>
                <a:schemeClr val="tx2"/>
              </a:solidFill>
            </a:endParaRPr>
          </a:p>
        </p:txBody>
      </p:sp>
    </p:spTree>
    <p:extLst>
      <p:ext uri="{BB962C8B-B14F-4D97-AF65-F5344CB8AC3E}">
        <p14:creationId xmlns:p14="http://schemas.microsoft.com/office/powerpoint/2010/main" val="336966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7</a:t>
            </a:fld>
            <a:endParaRPr lang="en-US" dirty="0">
              <a:solidFill>
                <a:schemeClr val="tx2"/>
              </a:solidFill>
            </a:endParaRPr>
          </a:p>
        </p:txBody>
      </p:sp>
    </p:spTree>
    <p:extLst>
      <p:ext uri="{BB962C8B-B14F-4D97-AF65-F5344CB8AC3E}">
        <p14:creationId xmlns:p14="http://schemas.microsoft.com/office/powerpoint/2010/main" val="204825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b="1" dirty="0">
                <a:solidFill>
                  <a:schemeClr val="accent2"/>
                </a:solidFill>
              </a:rPr>
              <a:t>Notes</a:t>
            </a:r>
            <a:r>
              <a:rPr lang="en-US" dirty="0"/>
              <a:t> </a:t>
            </a:r>
            <a:fld id="{E76C657F-0E32-4130-ADDA-66B81138A76A}" type="slidenum">
              <a:rPr lang="en-US" smtClean="0">
                <a:solidFill>
                  <a:schemeClr val="tx2"/>
                </a:solidFill>
              </a:rPr>
              <a:pPr/>
              <a:t>8</a:t>
            </a:fld>
            <a:endParaRPr lang="en-US" dirty="0">
              <a:solidFill>
                <a:schemeClr val="tx2"/>
              </a:solidFill>
            </a:endParaRPr>
          </a:p>
        </p:txBody>
      </p:sp>
    </p:spTree>
    <p:extLst>
      <p:ext uri="{BB962C8B-B14F-4D97-AF65-F5344CB8AC3E}">
        <p14:creationId xmlns:p14="http://schemas.microsoft.com/office/powerpoint/2010/main" val="214460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19125"/>
            <a:ext cx="6048375" cy="3402013"/>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solidFill>
                  <a:schemeClr val="tx2"/>
                </a:solidFill>
              </a:rPr>
              <a:pPr/>
              <a:t>9</a:t>
            </a:fld>
            <a:endParaRPr lang="en-US">
              <a:solidFill>
                <a:schemeClr val="tx2"/>
              </a:solidFill>
            </a:endParaRPr>
          </a:p>
        </p:txBody>
      </p:sp>
    </p:spTree>
    <p:extLst>
      <p:ext uri="{BB962C8B-B14F-4D97-AF65-F5344CB8AC3E}">
        <p14:creationId xmlns:p14="http://schemas.microsoft.com/office/powerpoint/2010/main" val="2672868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400" y="1414464"/>
            <a:ext cx="11376788" cy="2462213"/>
          </a:xfrm>
          <a:noFill/>
        </p:spPr>
        <p:txBody>
          <a:bodyPr wrap="square" rIns="0" bIns="0" anchor="b" anchorCtr="0">
            <a:spAutoFit/>
          </a:bodyPr>
          <a:lstStyle>
            <a:lvl1pPr marL="0">
              <a:lnSpc>
                <a:spcPct val="100000"/>
              </a:lnSpc>
              <a:defRPr sz="8000" b="0">
                <a:solidFill>
                  <a:schemeClr val="tx1"/>
                </a:solidFill>
              </a:defRPr>
            </a:lvl1pPr>
          </a:lstStyle>
          <a:p>
            <a:r>
              <a:rPr lang="en-US" dirty="0"/>
              <a:t>Title chart, </a:t>
            </a:r>
            <a:br>
              <a:rPr lang="en-US" dirty="0"/>
            </a:br>
            <a:r>
              <a:rPr lang="en-US" dirty="0"/>
              <a:t>Arial, 80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162" y="3876677"/>
            <a:ext cx="9286875" cy="1930398"/>
          </a:xfrm>
          <a:prstGeom prst="rect">
            <a:avLst/>
          </a:prstGeom>
        </p:spPr>
        <p:txBody>
          <a:bodyPr lIns="0" tIns="3708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pic>
        <p:nvPicPr>
          <p:cNvPr id="7" name="Siemens Logo" descr="Siemens logo">
            <a:extLst>
              <a:ext uri="{FF2B5EF4-FFF2-40B4-BE49-F238E27FC236}">
                <a16:creationId xmlns:a16="http://schemas.microsoft.com/office/drawing/2014/main" id="{670C6E6A-0191-4020-A084-BB23C7AE6B0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4400" y="6364800"/>
            <a:ext cx="1512000"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163" y="6310800"/>
            <a:ext cx="9288000" cy="547200"/>
          </a:xfrm>
        </p:spPr>
        <p:txBody>
          <a:bodyPr/>
          <a:lstStyle/>
          <a:p>
            <a:pPr>
              <a:lnSpc>
                <a:spcPct val="100000"/>
              </a:lnSpc>
            </a:pPr>
            <a:r>
              <a:rPr lang="de-DE"/>
              <a:t>Unrestricted | © Siemens 2025  | November 2025</a:t>
            </a:r>
            <a:endParaRPr lang="en-US" dirty="0"/>
          </a:p>
        </p:txBody>
      </p:sp>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400" y="1414464"/>
            <a:ext cx="9288000" cy="2462213"/>
          </a:xfrm>
          <a:noFill/>
        </p:spPr>
        <p:txBody>
          <a:bodyPr wrap="square" rIns="0" bIns="0" anchor="b" anchorCtr="0">
            <a:spAutoFit/>
          </a:bodyPr>
          <a:lstStyle>
            <a:lvl1pPr marL="0">
              <a:lnSpc>
                <a:spcPct val="100000"/>
              </a:lnSpc>
              <a:defRPr sz="4000" b="0">
                <a:solidFill>
                  <a:schemeClr val="tx1"/>
                </a:solidFill>
              </a:defRPr>
            </a:lvl1pPr>
          </a:lstStyle>
          <a:p>
            <a:r>
              <a:rPr lang="en-US" dirty="0"/>
              <a:t>Title chart,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163" y="3876675"/>
            <a:ext cx="9288000" cy="1930123"/>
          </a:xfrm>
          <a:prstGeom prst="rect">
            <a:avLst/>
          </a:prstGeom>
        </p:spPr>
        <p:txBody>
          <a:bodyPr lIns="0" tIns="3708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7" name="Siemens Logo" descr="Siemens logo">
            <a:extLst>
              <a:ext uri="{FF2B5EF4-FFF2-40B4-BE49-F238E27FC236}">
                <a16:creationId xmlns:a16="http://schemas.microsoft.com/office/drawing/2014/main" id="{BC293230-94BC-41FA-A2D9-E9259B125F8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4400" y="6364800"/>
            <a:ext cx="1512000"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163" y="6310800"/>
            <a:ext cx="9288000" cy="547200"/>
          </a:xfrm>
        </p:spPr>
        <p:txBody>
          <a:bodyPr/>
          <a:lstStyle/>
          <a:p>
            <a:pPr>
              <a:lnSpc>
                <a:spcPct val="100000"/>
              </a:lnSpc>
            </a:pPr>
            <a:r>
              <a:rPr lang="de-DE"/>
              <a:t>Unrestricted | © Siemens 2025  | November 2025</a:t>
            </a:r>
            <a:endParaRPr lang="en-US" dirty="0"/>
          </a:p>
        </p:txBody>
      </p:sp>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401" y="3780000"/>
            <a:ext cx="9287638" cy="1231106"/>
          </a:xfrm>
          <a:noFill/>
        </p:spPr>
        <p:txBody>
          <a:bodyPr rIns="0" bIns="0" anchor="t">
            <a:spAutoFit/>
          </a:bodyPr>
          <a:lstStyle>
            <a:lvl1pPr marL="0">
              <a:lnSpc>
                <a:spcPct val="100000"/>
              </a:lnSpc>
              <a:defRPr sz="4000" b="0">
                <a:solidFill>
                  <a:schemeClr val="tx1"/>
                </a:solidFill>
              </a:defRPr>
            </a:lvl1pPr>
          </a:lstStyle>
          <a:p>
            <a:r>
              <a:rPr lang="en-US" dirty="0"/>
              <a:t>Title chart with picture, </a:t>
            </a:r>
            <a:br>
              <a:rPr lang="en-US" dirty="0"/>
            </a:br>
            <a:r>
              <a:rPr lang="en-US" dirty="0"/>
              <a:t>Arial Regular, 40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2000" cy="3502800"/>
          </a:xfrm>
          <a:solidFill>
            <a:srgbClr val="9999A9"/>
          </a:solidFill>
        </p:spPr>
        <p:txBody>
          <a:bodyPr lIns="144000" tIns="108000" rIns="144000" bIns="108000"/>
          <a:lstStyle>
            <a:lvl1pPr marL="0" indent="0">
              <a:buNone/>
              <a:defRPr>
                <a:solidFill>
                  <a:schemeClr val="bg2"/>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4400" y="6364800"/>
            <a:ext cx="1512000"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162" y="6310800"/>
            <a:ext cx="9288000" cy="547200"/>
          </a:xfrm>
        </p:spPr>
        <p:txBody>
          <a:bodyPr/>
          <a:lstStyle/>
          <a:p>
            <a:pPr>
              <a:lnSpc>
                <a:spcPct val="100000"/>
              </a:lnSpc>
            </a:pPr>
            <a:r>
              <a:rPr lang="de-DE"/>
              <a:t>Unrestricted | © Siemens 2025  | November 2025</a:t>
            </a:r>
            <a:endParaRPr lang="en-US" dirty="0"/>
          </a:p>
        </p:txBody>
      </p:sp>
    </p:spTree>
    <p:extLst>
      <p:ext uri="{BB962C8B-B14F-4D97-AF65-F5344CB8AC3E}">
        <p14:creationId xmlns:p14="http://schemas.microsoft.com/office/powerpoint/2010/main" val="1218475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hasCustomPrompt="1"/>
          </p:nvPr>
        </p:nvSpPr>
        <p:spPr bwMode="black"/>
        <p:txBody>
          <a:bodyPr/>
          <a:lstStyle/>
          <a:p>
            <a:r>
              <a:rPr lang="en-US" dirty="0"/>
              <a:t>Click to edit Master title style</a:t>
            </a:r>
          </a:p>
        </p:txBody>
      </p:sp>
      <p:pic>
        <p:nvPicPr>
          <p:cNvPr id="7" name="Siemens Logo" descr="Siemens logo">
            <a:extLst>
              <a:ext uri="{FF2B5EF4-FFF2-40B4-BE49-F238E27FC236}">
                <a16:creationId xmlns:a16="http://schemas.microsoft.com/office/drawing/2014/main" id="{E73DB6A8-F91C-4B87-ACAA-19A2D5EA21E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35188" y="6418800"/>
            <a:ext cx="1152000" cy="183168"/>
          </a:xfrm>
          <a:prstGeom prst="rect">
            <a:avLst/>
          </a:prstGeom>
        </p:spPr>
      </p:pic>
      <p:sp>
        <p:nvSpPr>
          <p:cNvPr id="9" name="Footer Placeholder" descr="Footer with copyright, author and department information, and date">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p>
            <a:pPr>
              <a:lnSpc>
                <a:spcPct val="100000"/>
              </a:lnSpc>
            </a:pPr>
            <a:r>
              <a:rPr lang="de-DE"/>
              <a:t>Unrestricted | © Siemens 2025  | November 2025</a:t>
            </a:r>
            <a:endParaRPr lang="en-US" dirty="0"/>
          </a:p>
        </p:txBody>
      </p:sp>
      <p:sp>
        <p:nvSpPr>
          <p:cNvPr id="10" name="Slide Number Placeholder">
            <a:extLst>
              <a:ext uri="{FF2B5EF4-FFF2-40B4-BE49-F238E27FC236}">
                <a16:creationId xmlns:a16="http://schemas.microsoft.com/office/drawing/2014/main" id="{D3DF1D7C-B467-46E9-B036-83EC1DBE711C}"/>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Full bleed color Deep Blue">
    <p:bg>
      <p:bgRef idx="1001">
        <a:schemeClr val="bg2"/>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noProof="0"/>
              <a:t>Unrestricted | © Siemens 2025  | November 2025</a:t>
            </a:r>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a:pPr/>
              <a:t>‹Nr.›</a:t>
            </a:fld>
            <a:endParaRPr lang="en-US"/>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36565245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act">
    <p:bg>
      <p:bgRef idx="1001">
        <a:schemeClr val="bg2"/>
      </p:bgRef>
    </p:bg>
    <p:spTree>
      <p:nvGrpSpPr>
        <p:cNvPr id="1" name=""/>
        <p:cNvGrpSpPr/>
        <p:nvPr/>
      </p:nvGrpSpPr>
      <p:grpSpPr>
        <a:xfrm>
          <a:off x="0" y="0"/>
          <a:ext cx="0" cy="0"/>
          <a:chOff x="0" y="0"/>
          <a:chExt cx="0" cy="0"/>
        </a:xfrm>
      </p:grpSpPr>
      <p:sp>
        <p:nvSpPr>
          <p:cNvPr id="6" name="Title" descr="Slide headline">
            <a:extLst>
              <a:ext uri="{FF2B5EF4-FFF2-40B4-BE49-F238E27FC236}">
                <a16:creationId xmlns:a16="http://schemas.microsoft.com/office/drawing/2014/main" id="{B29E3DA4-014E-4F3D-8186-84366ADFCB03}"/>
              </a:ext>
            </a:extLst>
          </p:cNvPr>
          <p:cNvSpPr>
            <a:spLocks noGrp="1"/>
          </p:cNvSpPr>
          <p:nvPr>
            <p:ph type="title" hasCustomPrompt="1"/>
          </p:nvPr>
        </p:nvSpPr>
        <p:spPr bwMode="black">
          <a:xfrm>
            <a:off x="1058400" y="1234800"/>
            <a:ext cx="9216000" cy="1162523"/>
          </a:xfrm>
          <a:noFill/>
        </p:spPr>
        <p:txBody>
          <a:bodyPr wrap="square" lIns="0" tIns="54000" rIns="0" bIns="0" anchor="t" anchorCtr="0">
            <a:spAutoFit/>
          </a:bodyPr>
          <a:lstStyle>
            <a:lvl1pPr marL="0">
              <a:defRPr sz="8000">
                <a:solidFill>
                  <a:schemeClr val="tx1"/>
                </a:solidFill>
              </a:defRPr>
            </a:lvl1pPr>
          </a:lstStyle>
          <a:p>
            <a:r>
              <a:rPr lang="en-US"/>
              <a:t>Contact</a:t>
            </a:r>
          </a:p>
        </p:txBody>
      </p:sp>
      <p:sp>
        <p:nvSpPr>
          <p:cNvPr id="3" name="Copy" descr="Content text frame">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1058400" y="2397324"/>
            <a:ext cx="92160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solidFill>
                  <a:schemeClr val="tx1"/>
                </a:solidFill>
              </a:defRPr>
            </a:lvl2pPr>
            <a:lvl3pPr marL="144000" indent="-144000" algn="l">
              <a:spcAft>
                <a:spcPts val="0"/>
              </a:spcAft>
              <a:buFont typeface="Arial" panose="020B0604020202020204" pitchFamily="34" charset="0"/>
              <a:buChar char="•"/>
              <a:defRPr sz="1400" b="0"/>
            </a:lvl3pPr>
            <a:lvl4pPr marL="0" indent="0" algn="l">
              <a:spcBef>
                <a:spcPts val="600"/>
              </a:spcBef>
              <a:spcAft>
                <a:spcPts val="0"/>
              </a:spcAft>
              <a:buFont typeface="Arial" panose="020B0604020202020204" pitchFamily="34" charset="0"/>
              <a:buNone/>
              <a:defRPr sz="1400" b="1"/>
            </a:lvl4pPr>
            <a:lvl5pPr marL="144000" indent="-144000" algn="l">
              <a:spcAft>
                <a:spcPts val="0"/>
              </a:spcAft>
              <a:buClrTx/>
              <a:buFont typeface="Arial" panose="020B0604020202020204" pitchFamily="34" charset="0"/>
              <a:buChar char="•"/>
              <a:defRPr sz="1400" b="0">
                <a:solidFill>
                  <a:schemeClr val="tx1"/>
                </a:solidFill>
              </a:defRPr>
            </a:lvl5pPr>
            <a:lvl6pPr marL="360000" indent="-180000" algn="l">
              <a:spcAft>
                <a:spcPts val="0"/>
              </a:spcAft>
              <a:buFont typeface="Arial" panose="020B0604020202020204" pitchFamily="34" charset="0"/>
              <a:buChar char="•"/>
              <a:defRPr sz="1400"/>
            </a:lvl6pPr>
            <a:lvl7pPr marL="360000" indent="-180000" algn="l">
              <a:spcAft>
                <a:spcPts val="0"/>
              </a:spcAft>
              <a:buClrTx/>
              <a:buFont typeface="Arial" panose="020B0604020202020204" pitchFamily="34" charset="0"/>
              <a:buChar char="•"/>
              <a:defRPr sz="1400" b="0"/>
            </a:lvl7pPr>
            <a:lvl8pPr marL="540000" indent="-180000" algn="l">
              <a:spcAft>
                <a:spcPts val="0"/>
              </a:spcAft>
              <a:buFont typeface="Arial" panose="020B0604020202020204" pitchFamily="34" charset="0"/>
              <a:buChar char="•"/>
              <a:defRPr sz="1400"/>
            </a:lvl8pPr>
            <a:lvl9pPr marL="540000" indent="-180000" algn="l">
              <a:spcAft>
                <a:spcPts val="0"/>
              </a:spcAft>
              <a:buClrTx/>
              <a:buFont typeface="Arial" panose="020B0604020202020204" pitchFamily="34" charset="0"/>
              <a:buChar char="•"/>
              <a:defRPr sz="1400" b="0"/>
            </a:lvl9pPr>
          </a:lstStyle>
          <a:p>
            <a:pPr lvl="0"/>
            <a:r>
              <a:rPr lang="en-US"/>
              <a:t>Click to edit the contact</a:t>
            </a:r>
          </a:p>
          <a:p>
            <a:pPr lvl="1"/>
            <a:r>
              <a:rPr lang="en-US"/>
              <a:t>Name etc.</a:t>
            </a:r>
          </a:p>
          <a:p>
            <a:pPr lvl="2"/>
            <a:r>
              <a:rPr lang="en-US"/>
              <a:t>Skills etc.</a:t>
            </a:r>
          </a:p>
          <a:p>
            <a:pPr lvl="3"/>
            <a:r>
              <a:rPr lang="en-US"/>
              <a:t>Name etc. sublevel</a:t>
            </a:r>
          </a:p>
          <a:p>
            <a:pPr lvl="4"/>
            <a:r>
              <a:rPr lang="en-US"/>
              <a:t>Skills etc. sublevel</a:t>
            </a:r>
          </a:p>
        </p:txBody>
      </p:sp>
      <p:pic>
        <p:nvPicPr>
          <p:cNvPr id="10" name="Siemens Logo" descr="Siemens logo">
            <a:extLst>
              <a:ext uri="{FF2B5EF4-FFF2-40B4-BE49-F238E27FC236}">
                <a16:creationId xmlns:a16="http://schemas.microsoft.com/office/drawing/2014/main" id="{5FD2C39E-5D81-4A0E-9F45-909328900889}"/>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
        <p:nvSpPr>
          <p:cNvPr id="8" name="Footer Placeholder" descr="Footer with copyright, author and department information, and date">
            <a:extLst>
              <a:ext uri="{FF2B5EF4-FFF2-40B4-BE49-F238E27FC236}">
                <a16:creationId xmlns:a16="http://schemas.microsoft.com/office/drawing/2014/main" id="{3279A350-3BB2-4CA2-A422-8F5A951F6F64}"/>
              </a:ext>
            </a:extLst>
          </p:cNvPr>
          <p:cNvSpPr>
            <a:spLocks noGrp="1"/>
          </p:cNvSpPr>
          <p:nvPr>
            <p:ph type="ftr" sz="quarter" idx="10"/>
          </p:nvPr>
        </p:nvSpPr>
        <p:spPr bwMode="black"/>
        <p:txBody>
          <a:bodyPr/>
          <a:lstStyle/>
          <a:p>
            <a:pPr>
              <a:lnSpc>
                <a:spcPct val="100000"/>
              </a:lnSpc>
            </a:pPr>
            <a:r>
              <a:rPr lang="en-US"/>
              <a:t>Unrestricted | © Siemens 2025  | November 2025</a:t>
            </a:r>
          </a:p>
        </p:txBody>
      </p:sp>
      <p:sp>
        <p:nvSpPr>
          <p:cNvPr id="9" name="Slide Number Placeholder">
            <a:extLst>
              <a:ext uri="{FF2B5EF4-FFF2-40B4-BE49-F238E27FC236}">
                <a16:creationId xmlns:a16="http://schemas.microsoft.com/office/drawing/2014/main" id="{CFF9630D-791D-45AE-8E5E-36F747F599E9}"/>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a:t>Page </a:t>
            </a:r>
            <a:fld id="{15EBE321-CBB1-4E91-BD14-37C8D44326FB}" type="slidenum">
              <a:rPr lang="en-US" smtClean="0"/>
              <a:pPr/>
              <a:t>‹Nr.›</a:t>
            </a:fld>
            <a:endParaRPr lang="en-US"/>
          </a:p>
        </p:txBody>
      </p:sp>
    </p:spTree>
    <p:extLst>
      <p:ext uri="{BB962C8B-B14F-4D97-AF65-F5344CB8AC3E}">
        <p14:creationId xmlns:p14="http://schemas.microsoft.com/office/powerpoint/2010/main" val="33210795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778">
          <p15:clr>
            <a:srgbClr val="65CEFF"/>
          </p15:clr>
        </p15:guide>
        <p15:guide id="5" orient="horz" pos="3658">
          <p15:clr>
            <a:srgbClr val="65CEFF"/>
          </p15:clr>
        </p15:guide>
        <p15:guide id="6" orient="horz" pos="4157">
          <p15:clr>
            <a:srgbClr val="65CE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019137A-63EC-4850-8D85-061BDA73D5A0}"/>
              </a:ext>
            </a:extLst>
          </p:cNvPr>
          <p:cNvGraphicFramePr>
            <a:graphicFrameLocks noChangeAspect="1"/>
          </p:cNvGraphicFramePr>
          <p:nvPr userDrawn="1">
            <p:custDataLst>
              <p:tags r:id="rId8"/>
            </p:custDataLst>
            <p:extLst>
              <p:ext uri="{D42A27DB-BD31-4B8C-83A1-F6EECF244321}">
                <p14:modId xmlns:p14="http://schemas.microsoft.com/office/powerpoint/2010/main" val="3576906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4" imgH="345" progId="TCLayout.ActiveDocument.1">
                  <p:embed/>
                </p:oleObj>
              </mc:Choice>
              <mc:Fallback>
                <p:oleObj name="think-cell Folie" r:id="rId9" imgW="344" imgH="345" progId="TCLayout.ActiveDocument.1">
                  <p:embed/>
                  <p:pic>
                    <p:nvPicPr>
                      <p:cNvPr id="7" name="Objekt 6" hidden="1">
                        <a:extLst>
                          <a:ext uri="{FF2B5EF4-FFF2-40B4-BE49-F238E27FC236}">
                            <a16:creationId xmlns:a16="http://schemas.microsoft.com/office/drawing/2014/main" id="{4019137A-63EC-4850-8D85-061BDA73D5A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descr="Slide headline">
            <a:extLst>
              <a:ext uri="{FF2B5EF4-FFF2-40B4-BE49-F238E27FC236}">
                <a16:creationId xmlns:a16="http://schemas.microsoft.com/office/drawing/2014/main" id="{2500D031-E8B7-42AD-B616-57A243A31EFA}"/>
              </a:ext>
            </a:extLst>
          </p:cNvPr>
          <p:cNvSpPr>
            <a:spLocks noGrp="1"/>
          </p:cNvSpPr>
          <p:nvPr>
            <p:ph type="title"/>
          </p:nvPr>
        </p:nvSpPr>
        <p:spPr bwMode="black">
          <a:xfrm>
            <a:off x="410400" y="478800"/>
            <a:ext cx="9863997" cy="576000"/>
          </a:xfrm>
          <a:prstGeom prst="rect">
            <a:avLst/>
          </a:prstGeom>
        </p:spPr>
        <p:txBody>
          <a:bodyPr vert="horz" lIns="0" tIns="0" rIns="324000" bIns="14400" rtlCol="0" anchor="t" anchorCtr="0">
            <a:noAutofit/>
          </a:bodyPr>
          <a:lstStyle/>
          <a:p>
            <a:r>
              <a:rPr lang="en-US" dirty="0"/>
              <a:t>Click to edit Master title style</a:t>
            </a:r>
          </a:p>
        </p:txBody>
      </p:sp>
      <p:sp>
        <p:nvSpPr>
          <p:cNvPr id="3" name="Text Placeholder" descr="Content text frame">
            <a:extLst>
              <a:ext uri="{FF2B5EF4-FFF2-40B4-BE49-F238E27FC236}">
                <a16:creationId xmlns:a16="http://schemas.microsoft.com/office/drawing/2014/main" id="{6750A408-ED0E-47CF-AC3A-5AD4A6E25CE3}"/>
              </a:ext>
            </a:extLst>
          </p:cNvPr>
          <p:cNvSpPr>
            <a:spLocks noGrp="1"/>
          </p:cNvSpPr>
          <p:nvPr>
            <p:ph type="body" idx="1"/>
          </p:nvPr>
        </p:nvSpPr>
        <p:spPr bwMode="black">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descr="Footer with copyright, author and department information, and date">
            <a:extLst>
              <a:ext uri="{FF2B5EF4-FFF2-40B4-BE49-F238E27FC236}">
                <a16:creationId xmlns:a16="http://schemas.microsoft.com/office/drawing/2014/main" id="{4F5CAFE5-0972-49AB-B42B-7C613C153AFE}"/>
              </a:ext>
            </a:extLst>
          </p:cNvPr>
          <p:cNvSpPr>
            <a:spLocks noGrp="1"/>
          </p:cNvSpPr>
          <p:nvPr>
            <p:ph type="ftr" sz="quarter" idx="3"/>
          </p:nvPr>
        </p:nvSpPr>
        <p:spPr bwMode="black">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latin typeface="+mn-lt"/>
              </a:defRPr>
            </a:lvl1pPr>
          </a:lstStyle>
          <a:p>
            <a:r>
              <a:rPr lang="de-DE"/>
              <a:t>Unrestricted | © Siemens 2025  | November 2025</a:t>
            </a:r>
            <a:endParaRPr lang="en-US" dirty="0"/>
          </a:p>
        </p:txBody>
      </p:sp>
      <p:sp>
        <p:nvSpPr>
          <p:cNvPr id="6" name="Slide Number Placeholder" descr="Page number">
            <a:extLst>
              <a:ext uri="{FF2B5EF4-FFF2-40B4-BE49-F238E27FC236}">
                <a16:creationId xmlns:a16="http://schemas.microsoft.com/office/drawing/2014/main" id="{1C051FD7-F65C-4306-9083-C9770A0AF2DF}"/>
              </a:ext>
            </a:extLst>
          </p:cNvPr>
          <p:cNvSpPr>
            <a:spLocks noGrp="1"/>
          </p:cNvSpPr>
          <p:nvPr>
            <p:ph type="sldNum" sz="quarter" idx="4"/>
          </p:nvPr>
        </p:nvSpPr>
        <p:spPr bwMode="black">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latin typeface="+mn-lt"/>
              </a:defRPr>
            </a:lvl1p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717" r:id="rId1"/>
    <p:sldLayoutId id="2147483720" r:id="rId2"/>
    <p:sldLayoutId id="2147483725" r:id="rId3"/>
    <p:sldLayoutId id="2147483655" r:id="rId4"/>
    <p:sldLayoutId id="2147483726" r:id="rId5"/>
    <p:sldLayoutId id="2147483727" r:id="rId6"/>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hyperlink" Target="https://siemens.com/tia-port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emf"/><Relationship Id="rId5" Type="http://schemas.openxmlformats.org/officeDocument/2006/relationships/tags" Target="../tags/tag8.xml"/><Relationship Id="rId10" Type="http://schemas.openxmlformats.org/officeDocument/2006/relationships/oleObject" Target="../embeddings/oleObject3.bin"/><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www.siemens.com/susmanager" TargetMode="Externa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21" Type="http://schemas.openxmlformats.org/officeDocument/2006/relationships/tags" Target="../tags/tag32.xml"/><Relationship Id="rId34" Type="http://schemas.openxmlformats.org/officeDocument/2006/relationships/slideLayout" Target="../slideLayouts/slideLayout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tags" Target="../tags/tag44.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image" Target="../media/image1.emf"/><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oleObject" Target="../embeddings/oleObject5.bin"/><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notesSlide" Target="../notesSlides/notesSlide4.xml"/><Relationship Id="rId8" Type="http://schemas.openxmlformats.org/officeDocument/2006/relationships/tags" Target="../tags/tag19.xml"/><Relationship Id="rId3"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8.xml"/><Relationship Id="rId7" Type="http://schemas.openxmlformats.org/officeDocument/2006/relationships/notesSlide" Target="../notesSlides/notesSlide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4.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emf"/><Relationship Id="rId5" Type="http://schemas.openxmlformats.org/officeDocument/2006/relationships/tags" Target="../tags/tag55.xml"/><Relationship Id="rId10" Type="http://schemas.openxmlformats.org/officeDocument/2006/relationships/oleObject" Target="../embeddings/oleObject7.bin"/><Relationship Id="rId4" Type="http://schemas.openxmlformats.org/officeDocument/2006/relationships/tags" Target="../tags/tag54.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hyperlink" Target="http://www.siemens.com/sus" TargetMode="External"/><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hyperlink" Target="http://www.openssl.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18AC3FA-9924-0424-F020-5954CB4C37B3}"/>
              </a:ext>
            </a:extLst>
          </p:cNvPr>
          <p:cNvGraphicFramePr>
            <a:graphicFrameLocks noChangeAspect="1"/>
          </p:cNvGraphicFramePr>
          <p:nvPr>
            <p:custDataLst>
              <p:tags r:id="rId1"/>
            </p:custDataLst>
            <p:extLst>
              <p:ext uri="{D42A27DB-BD31-4B8C-83A1-F6EECF244321}">
                <p14:modId xmlns:p14="http://schemas.microsoft.com/office/powerpoint/2010/main" val="1870356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9" name="Objekt 8" hidden="1">
                        <a:extLst>
                          <a:ext uri="{FF2B5EF4-FFF2-40B4-BE49-F238E27FC236}">
                            <a16:creationId xmlns:a16="http://schemas.microsoft.com/office/drawing/2014/main" id="{018AC3FA-9924-0424-F020-5954CB4C37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ABDD2056-8A84-5BB7-6D9E-267A9E69CAF8}"/>
              </a:ext>
            </a:extLst>
          </p:cNvPr>
          <p:cNvSpPr>
            <a:spLocks noGrp="1"/>
          </p:cNvSpPr>
          <p:nvPr>
            <p:ph type="title"/>
          </p:nvPr>
        </p:nvSpPr>
        <p:spPr>
          <a:xfrm>
            <a:off x="410401" y="3780000"/>
            <a:ext cx="9287638" cy="615553"/>
          </a:xfrm>
        </p:spPr>
        <p:txBody>
          <a:bodyPr vert="horz"/>
          <a:lstStyle/>
          <a:p>
            <a:r>
              <a:rPr lang="en-US" dirty="0"/>
              <a:t>TIA Portal V21 – Grace Period Offer</a:t>
            </a:r>
          </a:p>
        </p:txBody>
      </p:sp>
      <p:sp>
        <p:nvSpPr>
          <p:cNvPr id="7" name="Untertitel 6">
            <a:extLst>
              <a:ext uri="{FF2B5EF4-FFF2-40B4-BE49-F238E27FC236}">
                <a16:creationId xmlns:a16="http://schemas.microsoft.com/office/drawing/2014/main" id="{0297D8BC-E856-15FD-EE64-018D48412CA5}"/>
              </a:ext>
            </a:extLst>
          </p:cNvPr>
          <p:cNvSpPr>
            <a:spLocks noGrp="1"/>
          </p:cNvSpPr>
          <p:nvPr>
            <p:ph type="subTitle" idx="1"/>
          </p:nvPr>
        </p:nvSpPr>
        <p:spPr>
          <a:xfrm>
            <a:off x="411162" y="5011106"/>
            <a:ext cx="9288000" cy="504273"/>
          </a:xfrm>
        </p:spPr>
        <p:txBody>
          <a:bodyPr vert="horz" lIns="0" tIns="252000" rIns="0" bIns="0" rtlCol="0" anchor="t">
            <a:spAutoFit/>
          </a:bodyPr>
          <a:lstStyle/>
          <a:p>
            <a:r>
              <a:rPr lang="en-US" dirty="0"/>
              <a:t>Exclusive </a:t>
            </a:r>
            <a:r>
              <a:rPr lang="en-US" b="1" dirty="0"/>
              <a:t>S</a:t>
            </a:r>
            <a:r>
              <a:rPr lang="en-US" dirty="0"/>
              <a:t>oftware </a:t>
            </a:r>
            <a:r>
              <a:rPr lang="en-US" b="1" dirty="0"/>
              <a:t>U</a:t>
            </a:r>
            <a:r>
              <a:rPr lang="en-US" dirty="0"/>
              <a:t>pdate </a:t>
            </a:r>
            <a:r>
              <a:rPr lang="en-US" b="1" dirty="0"/>
              <a:t>S</a:t>
            </a:r>
            <a:r>
              <a:rPr lang="en-US" dirty="0"/>
              <a:t>ervice (SUS) offer, valid until February 28, 2026</a:t>
            </a:r>
          </a:p>
        </p:txBody>
      </p:sp>
      <p:sp>
        <p:nvSpPr>
          <p:cNvPr id="5" name="Fußzeilenplatzhalter 4">
            <a:extLst>
              <a:ext uri="{FF2B5EF4-FFF2-40B4-BE49-F238E27FC236}">
                <a16:creationId xmlns:a16="http://schemas.microsoft.com/office/drawing/2014/main" id="{32F7622B-8000-C632-8390-BC6B5892C3EC}"/>
              </a:ext>
            </a:extLst>
          </p:cNvPr>
          <p:cNvSpPr>
            <a:spLocks noGrp="1"/>
          </p:cNvSpPr>
          <p:nvPr>
            <p:ph type="ftr" sz="quarter" idx="13"/>
          </p:nvPr>
        </p:nvSpPr>
        <p:spPr/>
        <p:txBody>
          <a:bodyPr/>
          <a:lstStyle/>
          <a:p>
            <a:pPr>
              <a:lnSpc>
                <a:spcPct val="100000"/>
              </a:lnSpc>
            </a:pPr>
            <a:r>
              <a:rPr lang="de-DE"/>
              <a:t>Unrestricted | © Siemens 2025  | November 2025</a:t>
            </a:r>
            <a:endParaRPr lang="en-US" dirty="0"/>
          </a:p>
        </p:txBody>
      </p:sp>
      <p:pic>
        <p:nvPicPr>
          <p:cNvPr id="12" name="Bildplatzhalter 11" descr="Ein Bild, das Person, Im Haus, Computer, Kleidung enthält.&#10;&#10;KI-generierte Inhalte können fehlerhaft sein.">
            <a:extLst>
              <a:ext uri="{FF2B5EF4-FFF2-40B4-BE49-F238E27FC236}">
                <a16:creationId xmlns:a16="http://schemas.microsoft.com/office/drawing/2014/main" id="{FC367DB3-2454-020B-8B95-354EC964D054}"/>
              </a:ext>
            </a:extLst>
          </p:cNvPr>
          <p:cNvPicPr>
            <a:picLocks noGrp="1" noChangeAspect="1"/>
          </p:cNvPicPr>
          <p:nvPr>
            <p:ph type="pic" sz="quarter" idx="11"/>
          </p:nvPr>
        </p:nvPicPr>
        <p:blipFill>
          <a:blip r:embed="rId6"/>
          <a:srcRect t="30844" b="30844"/>
          <a:stretch>
            <a:fillRect/>
          </a:stretch>
        </p:blipFill>
        <p:spPr/>
      </p:pic>
    </p:spTree>
    <p:extLst>
      <p:ext uri="{BB962C8B-B14F-4D97-AF65-F5344CB8AC3E}">
        <p14:creationId xmlns:p14="http://schemas.microsoft.com/office/powerpoint/2010/main" val="296104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EF7BA6B8-2D49-49EE-AA38-401584ACB3E0}"/>
              </a:ext>
            </a:extLst>
          </p:cNvPr>
          <p:cNvSpPr>
            <a:spLocks noGrp="1"/>
          </p:cNvSpPr>
          <p:nvPr>
            <p:ph type="title"/>
          </p:nvPr>
        </p:nvSpPr>
        <p:spPr/>
        <p:txBody>
          <a:bodyPr/>
          <a:lstStyle/>
          <a:p>
            <a:r>
              <a:rPr lang="en-US" noProof="0"/>
              <a:t>Contact</a:t>
            </a:r>
          </a:p>
        </p:txBody>
      </p:sp>
      <p:sp>
        <p:nvSpPr>
          <p:cNvPr id="3" name="Subtitle" descr="Sample contact data">
            <a:extLst>
              <a:ext uri="{FF2B5EF4-FFF2-40B4-BE49-F238E27FC236}">
                <a16:creationId xmlns:a16="http://schemas.microsoft.com/office/drawing/2014/main" id="{A8C0B1B3-7902-4A0F-A274-1F5878B8197A}"/>
              </a:ext>
            </a:extLst>
          </p:cNvPr>
          <p:cNvSpPr>
            <a:spLocks noGrp="1"/>
          </p:cNvSpPr>
          <p:nvPr>
            <p:ph type="subTitle" idx="1"/>
          </p:nvPr>
        </p:nvSpPr>
        <p:spPr/>
        <p:txBody>
          <a:bodyPr/>
          <a:lstStyle/>
          <a:p>
            <a:r>
              <a:rPr lang="en-US" sz="1800" noProof="0"/>
              <a:t>Published by Siemens</a:t>
            </a:r>
          </a:p>
          <a:p>
            <a:endParaRPr lang="en-US" sz="1800"/>
          </a:p>
          <a:p>
            <a:r>
              <a:rPr lang="en-US" sz="1800" noProof="0">
                <a:hlinkClick r:id="rId3"/>
              </a:rPr>
              <a:t>siemens.com/</a:t>
            </a:r>
            <a:r>
              <a:rPr lang="en-US" sz="1800" noProof="0" err="1">
                <a:hlinkClick r:id="rId3"/>
              </a:rPr>
              <a:t>tia</a:t>
            </a:r>
            <a:r>
              <a:rPr lang="en-US" sz="1800" noProof="0">
                <a:hlinkClick r:id="rId3"/>
              </a:rPr>
              <a:t>-portal</a:t>
            </a:r>
            <a:endParaRPr lang="en-US" sz="1800" noProof="0"/>
          </a:p>
          <a:p>
            <a:endParaRPr lang="en-US" sz="1800" noProof="0"/>
          </a:p>
        </p:txBody>
      </p:sp>
      <p:sp>
        <p:nvSpPr>
          <p:cNvPr id="2" name="Footer" descr="Footer with copyright, author and department information, and date">
            <a:extLst>
              <a:ext uri="{FF2B5EF4-FFF2-40B4-BE49-F238E27FC236}">
                <a16:creationId xmlns:a16="http://schemas.microsoft.com/office/drawing/2014/main" id="{7D86EBFB-CE6A-4758-896A-AAD8E1D08CC8}"/>
              </a:ext>
            </a:extLst>
          </p:cNvPr>
          <p:cNvSpPr>
            <a:spLocks noGrp="1"/>
          </p:cNvSpPr>
          <p:nvPr>
            <p:ph type="ftr" sz="quarter" idx="10"/>
          </p:nvPr>
        </p:nvSpPr>
        <p:spPr/>
        <p:txBody>
          <a:bodyPr/>
          <a:lstStyle/>
          <a:p>
            <a:pPr>
              <a:lnSpc>
                <a:spcPct val="100000"/>
              </a:lnSpc>
            </a:pPr>
            <a:r>
              <a:rPr lang="en-US"/>
              <a:t>Unrestricted | © Siemens 2025  | November 2025</a:t>
            </a:r>
          </a:p>
        </p:txBody>
      </p:sp>
      <p:sp>
        <p:nvSpPr>
          <p:cNvPr id="5" name="Foliennummernplatzhalter 4">
            <a:extLst>
              <a:ext uri="{FF2B5EF4-FFF2-40B4-BE49-F238E27FC236}">
                <a16:creationId xmlns:a16="http://schemas.microsoft.com/office/drawing/2014/main" id="{8DEEAAA5-9F21-B927-FD12-FA5C6CA5002A}"/>
              </a:ext>
            </a:extLst>
          </p:cNvPr>
          <p:cNvSpPr>
            <a:spLocks noGrp="1"/>
          </p:cNvSpPr>
          <p:nvPr>
            <p:ph type="sldNum" sz="quarter" idx="11"/>
          </p:nvPr>
        </p:nvSpPr>
        <p:spPr/>
        <p:txBody>
          <a:bodyPr/>
          <a:lstStyle/>
          <a:p>
            <a:r>
              <a:rPr lang="en-US"/>
              <a:t>Page </a:t>
            </a:r>
            <a:fld id="{15EBE321-CBB1-4E91-BD14-37C8D44326FB}" type="slidenum">
              <a:rPr lang="en-US" smtClean="0"/>
              <a:pPr/>
              <a:t>10</a:t>
            </a:fld>
            <a:endParaRPr lang="en-US"/>
          </a:p>
        </p:txBody>
      </p:sp>
    </p:spTree>
    <p:extLst>
      <p:ext uri="{BB962C8B-B14F-4D97-AF65-F5344CB8AC3E}">
        <p14:creationId xmlns:p14="http://schemas.microsoft.com/office/powerpoint/2010/main" val="304408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055D9D4C-2883-2168-FE6F-068642C274C6}"/>
              </a:ext>
            </a:extLst>
          </p:cNvPr>
          <p:cNvGraphicFramePr>
            <a:graphicFrameLocks noChangeAspect="1"/>
          </p:cNvGraphicFramePr>
          <p:nvPr>
            <p:custDataLst>
              <p:tags r:id="rId1"/>
            </p:custDataLst>
            <p:extLst>
              <p:ext uri="{D42A27DB-BD31-4B8C-83A1-F6EECF244321}">
                <p14:modId xmlns:p14="http://schemas.microsoft.com/office/powerpoint/2010/main" val="3719824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4" imgH="345" progId="TCLayout.ActiveDocument.1">
                  <p:embed/>
                </p:oleObj>
              </mc:Choice>
              <mc:Fallback>
                <p:oleObj name="think-cell Folie" r:id="rId10" imgW="344" imgH="345" progId="TCLayout.ActiveDocument.1">
                  <p:embed/>
                  <p:pic>
                    <p:nvPicPr>
                      <p:cNvPr id="19" name="Objekt 18" hidden="1">
                        <a:extLst>
                          <a:ext uri="{FF2B5EF4-FFF2-40B4-BE49-F238E27FC236}">
                            <a16:creationId xmlns:a16="http://schemas.microsoft.com/office/drawing/2014/main" id="{055D9D4C-2883-2168-FE6F-068642C274C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F1508A0-5736-7662-3183-E98439091D6E}"/>
              </a:ext>
            </a:extLst>
          </p:cNvPr>
          <p:cNvSpPr>
            <a:spLocks noGrp="1"/>
          </p:cNvSpPr>
          <p:nvPr>
            <p:ph type="title"/>
          </p:nvPr>
        </p:nvSpPr>
        <p:spPr/>
        <p:txBody>
          <a:bodyPr vert="horz"/>
          <a:lstStyle/>
          <a:p>
            <a:r>
              <a:rPr lang="en-US" dirty="0"/>
              <a:t>TIA Portal V21 Grace Period Offer</a:t>
            </a:r>
            <a:br>
              <a:rPr lang="en-US" dirty="0"/>
            </a:br>
            <a:r>
              <a:rPr lang="en-US" b="0" dirty="0"/>
              <a:t>SUS Download grace period offer – valid until February 28, 2026</a:t>
            </a:r>
          </a:p>
        </p:txBody>
      </p:sp>
      <p:sp>
        <p:nvSpPr>
          <p:cNvPr id="3" name="Fußzeilenplatzhalter 2">
            <a:extLst>
              <a:ext uri="{FF2B5EF4-FFF2-40B4-BE49-F238E27FC236}">
                <a16:creationId xmlns:a16="http://schemas.microsoft.com/office/drawing/2014/main" id="{BB7B3D33-7D3B-1F55-030F-0FA6E60BF4D0}"/>
              </a:ext>
            </a:extLst>
          </p:cNvPr>
          <p:cNvSpPr>
            <a:spLocks noGrp="1"/>
          </p:cNvSpPr>
          <p:nvPr>
            <p:ph type="ftr" sz="quarter" idx="10"/>
          </p:nvPr>
        </p:nvSpPr>
        <p:spPr/>
        <p:txBody>
          <a:bodyPr/>
          <a:lstStyle/>
          <a:p>
            <a:pPr>
              <a:lnSpc>
                <a:spcPct val="100000"/>
              </a:lnSpc>
            </a:pPr>
            <a:r>
              <a:rPr lang="de-DE"/>
              <a:t>Unrestricted | © Siemens 2025  | November 2025</a:t>
            </a:r>
            <a:endParaRPr lang="en-US" dirty="0"/>
          </a:p>
        </p:txBody>
      </p:sp>
      <p:sp>
        <p:nvSpPr>
          <p:cNvPr id="5" name="Inhaltsplatzhalter 6">
            <a:extLst>
              <a:ext uri="{FF2B5EF4-FFF2-40B4-BE49-F238E27FC236}">
                <a16:creationId xmlns:a16="http://schemas.microsoft.com/office/drawing/2014/main" id="{8C4718D6-EC31-E40A-E98D-A43178889D89}"/>
              </a:ext>
            </a:extLst>
          </p:cNvPr>
          <p:cNvSpPr txBox="1">
            <a:spLocks/>
          </p:cNvSpPr>
          <p:nvPr>
            <p:custDataLst>
              <p:tags r:id="rId2"/>
            </p:custDataLst>
          </p:nvPr>
        </p:nvSpPr>
        <p:spPr>
          <a:xfrm>
            <a:off x="410399" y="1717952"/>
            <a:ext cx="3713732" cy="2585323"/>
          </a:xfrm>
          <a:prstGeom prst="rect">
            <a:avLst/>
          </a:prstGeom>
        </p:spPr>
        <p:txBody>
          <a:bodyPr wrap="square" lIns="0" tIns="0" rIns="0" bIns="0" anchor="t">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2400" dirty="0"/>
              <a:t>We want to make it as easy as possible for our </a:t>
            </a:r>
            <a:r>
              <a:rPr lang="en-US" sz="2400" b="1" dirty="0">
                <a:solidFill>
                  <a:schemeClr val="accent1"/>
                </a:solidFill>
                <a:ea typeface="+mj-ea"/>
                <a:cs typeface="+mj-cs"/>
              </a:rPr>
              <a:t>TIA Portal V20 customers</a:t>
            </a:r>
            <a:r>
              <a:rPr lang="en-US" sz="2400" dirty="0"/>
              <a:t> to switch to TIA Portal V21 as well as keeping their engineering and runtime software up-to-date. </a:t>
            </a:r>
          </a:p>
        </p:txBody>
      </p:sp>
      <p:sp>
        <p:nvSpPr>
          <p:cNvPr id="6" name="Rechteck 5">
            <a:extLst>
              <a:ext uri="{FF2B5EF4-FFF2-40B4-BE49-F238E27FC236}">
                <a16:creationId xmlns:a16="http://schemas.microsoft.com/office/drawing/2014/main" id="{0F1FC7CC-7EF5-E93A-0BC9-1E64F03A8BD6}"/>
              </a:ext>
            </a:extLst>
          </p:cNvPr>
          <p:cNvSpPr>
            <a:spLocks/>
          </p:cNvSpPr>
          <p:nvPr/>
        </p:nvSpPr>
        <p:spPr>
          <a:xfrm>
            <a:off x="4298950" y="4955127"/>
            <a:ext cx="7488239" cy="648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l" rtl="0">
              <a:spcAft>
                <a:spcPts val="300"/>
              </a:spcAft>
            </a:pPr>
            <a:r>
              <a:rPr lang="en-US" sz="1600" b="1" dirty="0">
                <a:solidFill>
                  <a:schemeClr val="accent1"/>
                </a:solidFill>
              </a:rPr>
              <a:t>Requirement</a:t>
            </a:r>
            <a:br>
              <a:rPr lang="en-US" sz="1600" dirty="0">
                <a:solidFill>
                  <a:schemeClr val="accent1"/>
                </a:solidFill>
              </a:rPr>
            </a:br>
            <a:r>
              <a:rPr lang="en-US" sz="1200" dirty="0">
                <a:solidFill>
                  <a:schemeClr val="accent1"/>
                </a:solidFill>
              </a:rPr>
              <a:t>You own the current basic product with SUS capability.</a:t>
            </a:r>
          </a:p>
        </p:txBody>
      </p:sp>
      <p:grpSp>
        <p:nvGrpSpPr>
          <p:cNvPr id="7" name="Gruppieren 6">
            <a:extLst>
              <a:ext uri="{FF2B5EF4-FFF2-40B4-BE49-F238E27FC236}">
                <a16:creationId xmlns:a16="http://schemas.microsoft.com/office/drawing/2014/main" id="{5BF3E64D-CCDA-8FE0-CA97-1CFDC7BCF263}"/>
              </a:ext>
            </a:extLst>
          </p:cNvPr>
          <p:cNvGrpSpPr/>
          <p:nvPr/>
        </p:nvGrpSpPr>
        <p:grpSpPr>
          <a:xfrm>
            <a:off x="4298950" y="1717952"/>
            <a:ext cx="7488239" cy="2685955"/>
            <a:chOff x="5382491" y="1431006"/>
            <a:chExt cx="6404698" cy="2685955"/>
          </a:xfrm>
        </p:grpSpPr>
        <p:sp>
          <p:nvSpPr>
            <p:cNvPr id="8" name="Inhaltsplatzhalter 6">
              <a:extLst>
                <a:ext uri="{FF2B5EF4-FFF2-40B4-BE49-F238E27FC236}">
                  <a16:creationId xmlns:a16="http://schemas.microsoft.com/office/drawing/2014/main" id="{66D7E10C-E8EF-79C6-DD9B-14A8721008E8}"/>
                </a:ext>
              </a:extLst>
            </p:cNvPr>
            <p:cNvSpPr txBox="1">
              <a:spLocks/>
            </p:cNvSpPr>
            <p:nvPr>
              <p:custDataLst>
                <p:tags r:id="rId3"/>
              </p:custDataLst>
            </p:nvPr>
          </p:nvSpPr>
          <p:spPr>
            <a:xfrm>
              <a:off x="5382491" y="1431006"/>
              <a:ext cx="6404698" cy="492443"/>
            </a:xfrm>
            <a:prstGeom prst="rect">
              <a:avLst/>
            </a:prstGeom>
          </p:spPr>
          <p:txBody>
            <a:bodyPr wrap="square" lIns="0" tIns="0" rIns="0" bIns="0">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1600" b="1" dirty="0"/>
                <a:t>That is why we are offering an attractive SUS grace period offer </a:t>
              </a:r>
              <a:br>
                <a:rPr lang="en-US" sz="1600" b="1" dirty="0"/>
              </a:br>
              <a:r>
                <a:rPr lang="en-US" sz="1600" b="1" dirty="0"/>
                <a:t>for these TIA Portal products as download for a limited time</a:t>
              </a:r>
            </a:p>
          </p:txBody>
        </p:sp>
        <p:grpSp>
          <p:nvGrpSpPr>
            <p:cNvPr id="9" name="Gruppieren 8">
              <a:extLst>
                <a:ext uri="{FF2B5EF4-FFF2-40B4-BE49-F238E27FC236}">
                  <a16:creationId xmlns:a16="http://schemas.microsoft.com/office/drawing/2014/main" id="{3C7BDC2B-F222-11FD-C242-52E1DFD8D3CA}"/>
                </a:ext>
              </a:extLst>
            </p:cNvPr>
            <p:cNvGrpSpPr>
              <a:grpSpLocks/>
            </p:cNvGrpSpPr>
            <p:nvPr/>
          </p:nvGrpSpPr>
          <p:grpSpPr>
            <a:xfrm>
              <a:off x="5382491" y="2065108"/>
              <a:ext cx="6404698" cy="2051853"/>
              <a:chOff x="5382491" y="2311329"/>
              <a:chExt cx="6404698" cy="2051853"/>
            </a:xfrm>
          </p:grpSpPr>
          <p:sp>
            <p:nvSpPr>
              <p:cNvPr id="10" name="Inhaltsplatzhalter 6">
                <a:extLst>
                  <a:ext uri="{FF2B5EF4-FFF2-40B4-BE49-F238E27FC236}">
                    <a16:creationId xmlns:a16="http://schemas.microsoft.com/office/drawing/2014/main" id="{4E5F8891-5774-B81D-F441-2CDADA83967D}"/>
                  </a:ext>
                </a:extLst>
              </p:cNvPr>
              <p:cNvSpPr txBox="1">
                <a:spLocks/>
              </p:cNvSpPr>
              <p:nvPr>
                <p:custDataLst>
                  <p:tags r:id="rId4"/>
                </p:custDataLst>
              </p:nvPr>
            </p:nvSpPr>
            <p:spPr>
              <a:xfrm>
                <a:off x="5382491" y="2311329"/>
                <a:ext cx="6404698" cy="345399"/>
              </a:xfrm>
              <a:prstGeom prst="rect">
                <a:avLst/>
              </a:prstGeom>
            </p:spPr>
            <p:txBody>
              <a:bodyPr lIns="0" tIns="0" rIns="0" bIns="0" anchor="t">
                <a:no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1200" dirty="0"/>
                  <a:t>The offer is valid for about </a:t>
                </a:r>
                <a:r>
                  <a:rPr lang="en-US" sz="1200" b="1" dirty="0"/>
                  <a:t>12 weeks after delivery release of TIA Portal V21</a:t>
                </a:r>
                <a:r>
                  <a:rPr lang="en-US" sz="1200" dirty="0"/>
                  <a:t>.</a:t>
                </a:r>
                <a:endParaRPr lang="de-DE" dirty="0"/>
              </a:p>
              <a:p>
                <a:pPr marL="0" indent="0">
                  <a:lnSpc>
                    <a:spcPct val="100000"/>
                  </a:lnSpc>
                  <a:spcAft>
                    <a:spcPts val="0"/>
                  </a:spcAft>
                  <a:buNone/>
                </a:pPr>
                <a:r>
                  <a:rPr lang="en-US" sz="1200" dirty="0"/>
                  <a:t>Order </a:t>
                </a:r>
                <a:r>
                  <a:rPr lang="en-US" sz="1200" b="1" dirty="0"/>
                  <a:t>and </a:t>
                </a:r>
                <a:r>
                  <a:rPr lang="en-US" sz="1200" dirty="0"/>
                  <a:t>shipment </a:t>
                </a:r>
                <a:r>
                  <a:rPr lang="en-US" sz="1200" b="1" dirty="0"/>
                  <a:t>within </a:t>
                </a:r>
                <a:r>
                  <a:rPr lang="en-US" sz="1200" dirty="0"/>
                  <a:t>grace period!</a:t>
                </a:r>
                <a:endParaRPr lang="en-US" dirty="0">
                  <a:cs typeface="Arial"/>
                </a:endParaRPr>
              </a:p>
            </p:txBody>
          </p:sp>
          <p:sp>
            <p:nvSpPr>
              <p:cNvPr id="11" name="Inhaltsplatzhalter 6">
                <a:extLst>
                  <a:ext uri="{FF2B5EF4-FFF2-40B4-BE49-F238E27FC236}">
                    <a16:creationId xmlns:a16="http://schemas.microsoft.com/office/drawing/2014/main" id="{DF1969CC-4E6A-6F08-54C0-828302F2ABD7}"/>
                  </a:ext>
                </a:extLst>
              </p:cNvPr>
              <p:cNvSpPr txBox="1">
                <a:spLocks/>
              </p:cNvSpPr>
              <p:nvPr>
                <p:custDataLst>
                  <p:tags r:id="rId5"/>
                </p:custDataLst>
              </p:nvPr>
            </p:nvSpPr>
            <p:spPr>
              <a:xfrm>
                <a:off x="5382491" y="2861094"/>
                <a:ext cx="6404698" cy="369332"/>
              </a:xfrm>
              <a:prstGeom prst="rect">
                <a:avLst/>
              </a:prstGeom>
            </p:spPr>
            <p:txBody>
              <a:bodyPr lIns="0" tIns="0" rIns="0" bIns="0" anchor="t">
                <a:no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1200" dirty="0"/>
                  <a:t>The SUS grace period offer is available to all customers who order one of the listed </a:t>
                </a:r>
                <a:br>
                  <a:rPr lang="en-US" sz="1200" dirty="0"/>
                </a:br>
                <a:r>
                  <a:rPr lang="en-US" sz="1200" dirty="0"/>
                  <a:t>SUS download products after delivery release of TIA Portal V21.</a:t>
                </a:r>
              </a:p>
            </p:txBody>
          </p:sp>
          <p:sp>
            <p:nvSpPr>
              <p:cNvPr id="12" name="Inhaltsplatzhalter 6">
                <a:extLst>
                  <a:ext uri="{FF2B5EF4-FFF2-40B4-BE49-F238E27FC236}">
                    <a16:creationId xmlns:a16="http://schemas.microsoft.com/office/drawing/2014/main" id="{695A78EE-DCC9-60D4-C7DC-2D7A7887342C}"/>
                  </a:ext>
                </a:extLst>
              </p:cNvPr>
              <p:cNvSpPr txBox="1">
                <a:spLocks/>
              </p:cNvSpPr>
              <p:nvPr>
                <p:custDataLst>
                  <p:tags r:id="rId6"/>
                </p:custDataLst>
              </p:nvPr>
            </p:nvSpPr>
            <p:spPr>
              <a:xfrm>
                <a:off x="5382491" y="3518426"/>
                <a:ext cx="6404698" cy="187424"/>
              </a:xfrm>
              <a:prstGeom prst="rect">
                <a:avLst/>
              </a:prstGeom>
            </p:spPr>
            <p:txBody>
              <a:bodyPr lIns="0" tIns="0" rIns="0" bIns="0">
                <a:no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1200" dirty="0"/>
                  <a:t>The offer is </a:t>
                </a:r>
                <a:r>
                  <a:rPr lang="en-US" sz="1200" b="1" dirty="0"/>
                  <a:t>only valid for the delivery type </a:t>
                </a:r>
                <a:r>
                  <a:rPr lang="en-US" sz="1200" b="1" u="sng" dirty="0"/>
                  <a:t>SUS download</a:t>
                </a:r>
                <a:r>
                  <a:rPr lang="en-US" sz="1200" dirty="0"/>
                  <a:t>.</a:t>
                </a:r>
              </a:p>
            </p:txBody>
          </p:sp>
          <p:sp>
            <p:nvSpPr>
              <p:cNvPr id="13" name="Inhaltsplatzhalter 6">
                <a:extLst>
                  <a:ext uri="{FF2B5EF4-FFF2-40B4-BE49-F238E27FC236}">
                    <a16:creationId xmlns:a16="http://schemas.microsoft.com/office/drawing/2014/main" id="{38405798-0D37-8CDC-C707-D6DBAF2678D7}"/>
                  </a:ext>
                </a:extLst>
              </p:cNvPr>
              <p:cNvSpPr txBox="1">
                <a:spLocks/>
              </p:cNvSpPr>
              <p:nvPr>
                <p:custDataLst>
                  <p:tags r:id="rId7"/>
                </p:custDataLst>
              </p:nvPr>
            </p:nvSpPr>
            <p:spPr>
              <a:xfrm>
                <a:off x="5382491" y="3993850"/>
                <a:ext cx="6404698" cy="369332"/>
              </a:xfrm>
              <a:prstGeom prst="rect">
                <a:avLst/>
              </a:prstGeom>
            </p:spPr>
            <p:txBody>
              <a:bodyPr lIns="0" tIns="0" rIns="0" bIns="0" anchor="t">
                <a:no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1200" dirty="0"/>
                  <a:t>You will receive a </a:t>
                </a:r>
                <a:r>
                  <a:rPr lang="en-US" sz="1200" b="1" dirty="0"/>
                  <a:t>new SUS initial delivery </a:t>
                </a:r>
                <a:r>
                  <a:rPr lang="en-US" sz="1200" dirty="0"/>
                  <a:t>(CoC, Certificate of Contract) and </a:t>
                </a:r>
                <a:br>
                  <a:rPr lang="en-US" sz="1200" dirty="0"/>
                </a:br>
                <a:r>
                  <a:rPr lang="en-US" sz="1200" dirty="0"/>
                  <a:t>within one week an </a:t>
                </a:r>
                <a:r>
                  <a:rPr lang="en-US" sz="1200" b="1" dirty="0"/>
                  <a:t>additional free SUS delivery </a:t>
                </a:r>
                <a:r>
                  <a:rPr lang="en-US" sz="1200" dirty="0"/>
                  <a:t>with the V21 upgrade as download. </a:t>
                </a:r>
              </a:p>
            </p:txBody>
          </p:sp>
          <p:cxnSp>
            <p:nvCxnSpPr>
              <p:cNvPr id="14" name="Gerader Verbinder 13">
                <a:extLst>
                  <a:ext uri="{FF2B5EF4-FFF2-40B4-BE49-F238E27FC236}">
                    <a16:creationId xmlns:a16="http://schemas.microsoft.com/office/drawing/2014/main" id="{08735A8A-FA1E-A07C-0EC4-8770D649D02B}"/>
                  </a:ext>
                </a:extLst>
              </p:cNvPr>
              <p:cNvCxnSpPr>
                <a:cxnSpLocks/>
              </p:cNvCxnSpPr>
              <p:nvPr/>
            </p:nvCxnSpPr>
            <p:spPr>
              <a:xfrm>
                <a:off x="5382491" y="3849850"/>
                <a:ext cx="278707" cy="0"/>
              </a:xfrm>
              <a:prstGeom prst="line">
                <a:avLst/>
              </a:prstGeom>
              <a:ln w="19050">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BD67112B-E81F-6355-AEB6-0042D134933A}"/>
                  </a:ext>
                </a:extLst>
              </p:cNvPr>
              <p:cNvCxnSpPr>
                <a:cxnSpLocks/>
              </p:cNvCxnSpPr>
              <p:nvPr/>
            </p:nvCxnSpPr>
            <p:spPr>
              <a:xfrm>
                <a:off x="5382491" y="3374426"/>
                <a:ext cx="278707" cy="0"/>
              </a:xfrm>
              <a:prstGeom prst="line">
                <a:avLst/>
              </a:prstGeom>
              <a:ln w="19050">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D00A1725-F579-A150-9019-959DF24098B7}"/>
                  </a:ext>
                </a:extLst>
              </p:cNvPr>
              <p:cNvCxnSpPr>
                <a:cxnSpLocks/>
              </p:cNvCxnSpPr>
              <p:nvPr/>
            </p:nvCxnSpPr>
            <p:spPr>
              <a:xfrm>
                <a:off x="5382491" y="2717094"/>
                <a:ext cx="278707" cy="0"/>
              </a:xfrm>
              <a:prstGeom prst="line">
                <a:avLst/>
              </a:prstGeom>
              <a:ln w="19050">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cxnSp>
        </p:grpSp>
      </p:grpSp>
      <p:sp>
        <p:nvSpPr>
          <p:cNvPr id="17" name="Freihandform: Form 16">
            <a:extLst>
              <a:ext uri="{FF2B5EF4-FFF2-40B4-BE49-F238E27FC236}">
                <a16:creationId xmlns:a16="http://schemas.microsoft.com/office/drawing/2014/main" id="{7C9AAFC8-3709-0144-DF49-EC84227DA554}"/>
              </a:ext>
            </a:extLst>
          </p:cNvPr>
          <p:cNvSpPr>
            <a:spLocks/>
          </p:cNvSpPr>
          <p:nvPr/>
        </p:nvSpPr>
        <p:spPr>
          <a:xfrm>
            <a:off x="2977433" y="4927346"/>
            <a:ext cx="758825" cy="676778"/>
          </a:xfrm>
          <a:custGeom>
            <a:avLst/>
            <a:gdLst>
              <a:gd name="connsiteX0" fmla="*/ 1368361 w 1997964"/>
              <a:gd name="connsiteY0" fmla="*/ 810006 h 1781937"/>
              <a:gd name="connsiteX1" fmla="*/ 1464754 w 1997964"/>
              <a:gd name="connsiteY1" fmla="*/ 906399 h 1781937"/>
              <a:gd name="connsiteX2" fmla="*/ 859155 w 1997964"/>
              <a:gd name="connsiteY2" fmla="*/ 1511999 h 1781937"/>
              <a:gd name="connsiteX3" fmla="*/ 533209 w 1997964"/>
              <a:gd name="connsiteY3" fmla="*/ 1185862 h 1781937"/>
              <a:gd name="connsiteX4" fmla="*/ 629602 w 1997964"/>
              <a:gd name="connsiteY4" fmla="*/ 1089469 h 1781937"/>
              <a:gd name="connsiteX5" fmla="*/ 838199 w 1997964"/>
              <a:gd name="connsiteY5" fmla="*/ 1270826 h 1781937"/>
              <a:gd name="connsiteX6" fmla="*/ 107918 w 1997964"/>
              <a:gd name="connsiteY6" fmla="*/ 647986 h 1781937"/>
              <a:gd name="connsiteX7" fmla="*/ 107918 w 1997964"/>
              <a:gd name="connsiteY7" fmla="*/ 1673923 h 1781937"/>
              <a:gd name="connsiteX8" fmla="*/ 1889951 w 1997964"/>
              <a:gd name="connsiteY8" fmla="*/ 1673923 h 1781937"/>
              <a:gd name="connsiteX9" fmla="*/ 1889951 w 1997964"/>
              <a:gd name="connsiteY9" fmla="*/ 647986 h 1781937"/>
              <a:gd name="connsiteX10" fmla="*/ 0 w 1997964"/>
              <a:gd name="connsiteY10" fmla="*/ 539972 h 1781937"/>
              <a:gd name="connsiteX11" fmla="*/ 1997964 w 1997964"/>
              <a:gd name="connsiteY11" fmla="*/ 539972 h 1781937"/>
              <a:gd name="connsiteX12" fmla="*/ 1997964 w 1997964"/>
              <a:gd name="connsiteY12" fmla="*/ 1781937 h 1781937"/>
              <a:gd name="connsiteX13" fmla="*/ 0 w 1997964"/>
              <a:gd name="connsiteY13" fmla="*/ 1781937 h 1781937"/>
              <a:gd name="connsiteX14" fmla="*/ 324040 w 1997964"/>
              <a:gd name="connsiteY14" fmla="*/ 0 h 1781937"/>
              <a:gd name="connsiteX15" fmla="*/ 485965 w 1997964"/>
              <a:gd name="connsiteY15" fmla="*/ 0 h 1781937"/>
              <a:gd name="connsiteX16" fmla="*/ 485965 w 1997964"/>
              <a:gd name="connsiteY16" fmla="*/ 162020 h 1781937"/>
              <a:gd name="connsiteX17" fmla="*/ 1511999 w 1997964"/>
              <a:gd name="connsiteY17" fmla="*/ 162020 h 1781937"/>
              <a:gd name="connsiteX18" fmla="*/ 1511999 w 1997964"/>
              <a:gd name="connsiteY18" fmla="*/ 0 h 1781937"/>
              <a:gd name="connsiteX19" fmla="*/ 1674019 w 1997964"/>
              <a:gd name="connsiteY19" fmla="*/ 0 h 1781937"/>
              <a:gd name="connsiteX20" fmla="*/ 1674019 w 1997964"/>
              <a:gd name="connsiteY20" fmla="*/ 162020 h 1781937"/>
              <a:gd name="connsiteX21" fmla="*/ 1997964 w 1997964"/>
              <a:gd name="connsiteY21" fmla="*/ 162020 h 1781937"/>
              <a:gd name="connsiteX22" fmla="*/ 1997964 w 1997964"/>
              <a:gd name="connsiteY22" fmla="*/ 431959 h 1781937"/>
              <a:gd name="connsiteX23" fmla="*/ 0 w 1997964"/>
              <a:gd name="connsiteY23" fmla="*/ 431959 h 1781937"/>
              <a:gd name="connsiteX24" fmla="*/ 0 w 1997964"/>
              <a:gd name="connsiteY24" fmla="*/ 162020 h 1781937"/>
              <a:gd name="connsiteX25" fmla="*/ 324040 w 1997964"/>
              <a:gd name="connsiteY25" fmla="*/ 162020 h 178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97964" h="1781937">
                <a:moveTo>
                  <a:pt x="1368361" y="810006"/>
                </a:moveTo>
                <a:lnTo>
                  <a:pt x="1464754" y="906399"/>
                </a:lnTo>
                <a:lnTo>
                  <a:pt x="859155" y="1511999"/>
                </a:lnTo>
                <a:lnTo>
                  <a:pt x="533209" y="1185862"/>
                </a:lnTo>
                <a:lnTo>
                  <a:pt x="629602" y="1089469"/>
                </a:lnTo>
                <a:lnTo>
                  <a:pt x="838199" y="1270826"/>
                </a:lnTo>
                <a:close/>
                <a:moveTo>
                  <a:pt x="107918" y="647986"/>
                </a:moveTo>
                <a:lnTo>
                  <a:pt x="107918" y="1673923"/>
                </a:lnTo>
                <a:lnTo>
                  <a:pt x="1889951" y="1673923"/>
                </a:lnTo>
                <a:lnTo>
                  <a:pt x="1889951" y="647986"/>
                </a:lnTo>
                <a:close/>
                <a:moveTo>
                  <a:pt x="0" y="539972"/>
                </a:moveTo>
                <a:lnTo>
                  <a:pt x="1997964" y="539972"/>
                </a:lnTo>
                <a:lnTo>
                  <a:pt x="1997964" y="1781937"/>
                </a:lnTo>
                <a:lnTo>
                  <a:pt x="0" y="1781937"/>
                </a:lnTo>
                <a:close/>
                <a:moveTo>
                  <a:pt x="324040" y="0"/>
                </a:moveTo>
                <a:lnTo>
                  <a:pt x="485965" y="0"/>
                </a:lnTo>
                <a:lnTo>
                  <a:pt x="485965" y="162020"/>
                </a:lnTo>
                <a:lnTo>
                  <a:pt x="1511999" y="162020"/>
                </a:lnTo>
                <a:lnTo>
                  <a:pt x="1511999" y="0"/>
                </a:lnTo>
                <a:lnTo>
                  <a:pt x="1674019" y="0"/>
                </a:lnTo>
                <a:lnTo>
                  <a:pt x="1674019" y="162020"/>
                </a:lnTo>
                <a:lnTo>
                  <a:pt x="1997964" y="162020"/>
                </a:lnTo>
                <a:lnTo>
                  <a:pt x="1997964" y="431959"/>
                </a:lnTo>
                <a:lnTo>
                  <a:pt x="0" y="431959"/>
                </a:lnTo>
                <a:lnTo>
                  <a:pt x="0" y="162020"/>
                </a:lnTo>
                <a:lnTo>
                  <a:pt x="324040" y="162020"/>
                </a:lnTo>
                <a:close/>
              </a:path>
            </a:pathLst>
          </a:custGeom>
          <a:solidFill>
            <a:schemeClr val="accent1"/>
          </a:solidFill>
          <a:ln w="9525" cap="flat">
            <a:noFill/>
            <a:prstDash val="solid"/>
            <a:miter/>
          </a:ln>
        </p:spPr>
        <p:txBody>
          <a:bodyPr rtlCol="0" anchor="ctr"/>
          <a:lstStyle/>
          <a:p>
            <a:pPr rtl="0"/>
            <a:endParaRPr lang="en-US" dirty="0">
              <a:latin typeface="+mn-lt"/>
            </a:endParaRPr>
          </a:p>
        </p:txBody>
      </p:sp>
      <p:sp>
        <p:nvSpPr>
          <p:cNvPr id="4" name="Foliennummernplatzhalter 3">
            <a:extLst>
              <a:ext uri="{FF2B5EF4-FFF2-40B4-BE49-F238E27FC236}">
                <a16:creationId xmlns:a16="http://schemas.microsoft.com/office/drawing/2014/main" id="{EE7FF009-B39D-3B61-DEC6-1EB2EA178C48}"/>
              </a:ext>
            </a:extLst>
          </p:cNvPr>
          <p:cNvSpPr>
            <a:spLocks noGrp="1"/>
          </p:cNvSpPr>
          <p:nvPr>
            <p:ph type="sldNum" sz="quarter" idx="11"/>
          </p:nvPr>
        </p:nvSpPr>
        <p:spPr/>
        <p:txBody>
          <a:bodyPr/>
          <a:lstStyle/>
          <a:p>
            <a:r>
              <a:rPr lang="en-US"/>
              <a:t>Page </a:t>
            </a:r>
            <a:fld id="{15EBE321-CBB1-4E91-BD14-37C8D44326FB}" type="slidenum">
              <a:rPr lang="en-US" smtClean="0"/>
              <a:pPr/>
              <a:t>2</a:t>
            </a:fld>
            <a:endParaRPr lang="en-US" dirty="0"/>
          </a:p>
        </p:txBody>
      </p:sp>
    </p:spTree>
    <p:extLst>
      <p:ext uri="{BB962C8B-B14F-4D97-AF65-F5344CB8AC3E}">
        <p14:creationId xmlns:p14="http://schemas.microsoft.com/office/powerpoint/2010/main" val="297757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kt 21" hidden="1">
            <a:extLst>
              <a:ext uri="{FF2B5EF4-FFF2-40B4-BE49-F238E27FC236}">
                <a16:creationId xmlns:a16="http://schemas.microsoft.com/office/drawing/2014/main" id="{75CC2904-5146-E01E-FF33-4F77D0DE5FF5}"/>
              </a:ext>
            </a:extLst>
          </p:cNvPr>
          <p:cNvGraphicFramePr>
            <a:graphicFrameLocks noChangeAspect="1"/>
          </p:cNvGraphicFramePr>
          <p:nvPr>
            <p:custDataLst>
              <p:tags r:id="rId1"/>
            </p:custDataLst>
            <p:extLst>
              <p:ext uri="{D42A27DB-BD31-4B8C-83A1-F6EECF244321}">
                <p14:modId xmlns:p14="http://schemas.microsoft.com/office/powerpoint/2010/main" val="4033164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2" name="Objekt 21" hidden="1">
                        <a:extLst>
                          <a:ext uri="{FF2B5EF4-FFF2-40B4-BE49-F238E27FC236}">
                            <a16:creationId xmlns:a16="http://schemas.microsoft.com/office/drawing/2014/main" id="{75CC2904-5146-E01E-FF33-4F77D0DE5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AD89D6-92DD-8BC3-A186-BEA793AC0D07}"/>
              </a:ext>
            </a:extLst>
          </p:cNvPr>
          <p:cNvSpPr>
            <a:spLocks noGrp="1"/>
          </p:cNvSpPr>
          <p:nvPr>
            <p:ph type="title"/>
          </p:nvPr>
        </p:nvSpPr>
        <p:spPr>
          <a:xfrm>
            <a:off x="410400" y="478800"/>
            <a:ext cx="9863997" cy="576000"/>
          </a:xfrm>
        </p:spPr>
        <p:txBody>
          <a:bodyPr vert="horz"/>
          <a:lstStyle/>
          <a:p>
            <a:r>
              <a:rPr lang="en-US" dirty="0"/>
              <a:t>SUS Download &amp; SUS Manager</a:t>
            </a:r>
            <a:br>
              <a:rPr lang="en-US" dirty="0"/>
            </a:br>
            <a:r>
              <a:rPr lang="en-US" b="0" dirty="0"/>
              <a:t>Your Benefits</a:t>
            </a:r>
          </a:p>
        </p:txBody>
      </p:sp>
      <p:sp>
        <p:nvSpPr>
          <p:cNvPr id="3" name="Fußzeilenplatzhalter 2">
            <a:extLst>
              <a:ext uri="{FF2B5EF4-FFF2-40B4-BE49-F238E27FC236}">
                <a16:creationId xmlns:a16="http://schemas.microsoft.com/office/drawing/2014/main" id="{7A2713FF-D315-C73A-730D-2EA53EB5221D}"/>
              </a:ext>
            </a:extLst>
          </p:cNvPr>
          <p:cNvSpPr>
            <a:spLocks noGrp="1"/>
          </p:cNvSpPr>
          <p:nvPr>
            <p:ph type="ftr" sz="quarter" idx="10"/>
          </p:nvPr>
        </p:nvSpPr>
        <p:spPr/>
        <p:txBody>
          <a:bodyPr/>
          <a:lstStyle/>
          <a:p>
            <a:pPr>
              <a:lnSpc>
                <a:spcPct val="100000"/>
              </a:lnSpc>
            </a:pPr>
            <a:r>
              <a:rPr lang="de-DE"/>
              <a:t>Unrestricted | © Siemens 2025  | November 2025</a:t>
            </a:r>
            <a:endParaRPr lang="en-US" dirty="0"/>
          </a:p>
        </p:txBody>
      </p:sp>
      <p:sp>
        <p:nvSpPr>
          <p:cNvPr id="6" name="Ellipse 5">
            <a:extLst>
              <a:ext uri="{FF2B5EF4-FFF2-40B4-BE49-F238E27FC236}">
                <a16:creationId xmlns:a16="http://schemas.microsoft.com/office/drawing/2014/main" id="{77E1DD10-CA44-2354-3EA2-5C4CAD4726A9}"/>
              </a:ext>
            </a:extLst>
          </p:cNvPr>
          <p:cNvSpPr>
            <a:spLocks/>
          </p:cNvSpPr>
          <p:nvPr/>
        </p:nvSpPr>
        <p:spPr>
          <a:xfrm>
            <a:off x="4166971" y="1662545"/>
            <a:ext cx="3844637" cy="3844637"/>
          </a:xfrm>
          <a:prstGeom prst="ellipse">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5400" b="1" dirty="0">
                <a:solidFill>
                  <a:schemeClr val="accent1"/>
                </a:solidFill>
              </a:rPr>
              <a:t>SUS</a:t>
            </a:r>
          </a:p>
        </p:txBody>
      </p:sp>
      <p:sp>
        <p:nvSpPr>
          <p:cNvPr id="7" name="Bogen 6">
            <a:extLst>
              <a:ext uri="{FF2B5EF4-FFF2-40B4-BE49-F238E27FC236}">
                <a16:creationId xmlns:a16="http://schemas.microsoft.com/office/drawing/2014/main" id="{DADB45AB-EAA3-1FA4-C625-7DDCC9501656}"/>
              </a:ext>
            </a:extLst>
          </p:cNvPr>
          <p:cNvSpPr/>
          <p:nvPr/>
        </p:nvSpPr>
        <p:spPr>
          <a:xfrm>
            <a:off x="4166971" y="1896125"/>
            <a:ext cx="3646776" cy="3646776"/>
          </a:xfrm>
          <a:prstGeom prst="arc">
            <a:avLst/>
          </a:prstGeom>
          <a:ln w="9525">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Bogen 7">
            <a:extLst>
              <a:ext uri="{FF2B5EF4-FFF2-40B4-BE49-F238E27FC236}">
                <a16:creationId xmlns:a16="http://schemas.microsoft.com/office/drawing/2014/main" id="{0D74EF1B-37F0-3ACD-0A7F-7463F6154271}"/>
              </a:ext>
            </a:extLst>
          </p:cNvPr>
          <p:cNvSpPr/>
          <p:nvPr/>
        </p:nvSpPr>
        <p:spPr>
          <a:xfrm rot="10800000">
            <a:off x="4364832" y="1626826"/>
            <a:ext cx="3646776" cy="3646776"/>
          </a:xfrm>
          <a:prstGeom prst="arc">
            <a:avLst/>
          </a:prstGeom>
          <a:ln w="9525">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Ellipse 8">
            <a:extLst>
              <a:ext uri="{FF2B5EF4-FFF2-40B4-BE49-F238E27FC236}">
                <a16:creationId xmlns:a16="http://schemas.microsoft.com/office/drawing/2014/main" id="{211F41C5-9CAC-D93B-53D4-A96714D6457D}"/>
              </a:ext>
            </a:extLst>
          </p:cNvPr>
          <p:cNvSpPr>
            <a:spLocks/>
          </p:cNvSpPr>
          <p:nvPr/>
        </p:nvSpPr>
        <p:spPr>
          <a:xfrm>
            <a:off x="3925166" y="1420739"/>
            <a:ext cx="4328248" cy="432824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endParaRPr lang="en-US" sz="5400" b="1" dirty="0">
              <a:solidFill>
                <a:schemeClr val="accent1"/>
              </a:solidFill>
            </a:endParaRPr>
          </a:p>
        </p:txBody>
      </p:sp>
      <p:sp>
        <p:nvSpPr>
          <p:cNvPr id="10" name="Ellipse 9">
            <a:extLst>
              <a:ext uri="{FF2B5EF4-FFF2-40B4-BE49-F238E27FC236}">
                <a16:creationId xmlns:a16="http://schemas.microsoft.com/office/drawing/2014/main" id="{E1E5BFC4-9F6B-BD35-1EBB-225091E14782}"/>
              </a:ext>
            </a:extLst>
          </p:cNvPr>
          <p:cNvSpPr>
            <a:spLocks/>
          </p:cNvSpPr>
          <p:nvPr/>
        </p:nvSpPr>
        <p:spPr>
          <a:xfrm>
            <a:off x="4445793" y="1929979"/>
            <a:ext cx="236827" cy="236827"/>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1" name="Ellipse 10">
            <a:extLst>
              <a:ext uri="{FF2B5EF4-FFF2-40B4-BE49-F238E27FC236}">
                <a16:creationId xmlns:a16="http://schemas.microsoft.com/office/drawing/2014/main" id="{757A8087-8454-2E13-F8EA-62076FDF7A64}"/>
              </a:ext>
            </a:extLst>
          </p:cNvPr>
          <p:cNvSpPr>
            <a:spLocks/>
          </p:cNvSpPr>
          <p:nvPr/>
        </p:nvSpPr>
        <p:spPr>
          <a:xfrm>
            <a:off x="3812381" y="3466450"/>
            <a:ext cx="236827" cy="236827"/>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2" name="Ellipse 11">
            <a:extLst>
              <a:ext uri="{FF2B5EF4-FFF2-40B4-BE49-F238E27FC236}">
                <a16:creationId xmlns:a16="http://schemas.microsoft.com/office/drawing/2014/main" id="{57764BEA-E951-A2CB-581C-6E69909F75CE}"/>
              </a:ext>
            </a:extLst>
          </p:cNvPr>
          <p:cNvSpPr>
            <a:spLocks/>
          </p:cNvSpPr>
          <p:nvPr/>
        </p:nvSpPr>
        <p:spPr>
          <a:xfrm>
            <a:off x="4445793" y="5002921"/>
            <a:ext cx="236827" cy="236827"/>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3" name="Ellipse 12">
            <a:extLst>
              <a:ext uri="{FF2B5EF4-FFF2-40B4-BE49-F238E27FC236}">
                <a16:creationId xmlns:a16="http://schemas.microsoft.com/office/drawing/2014/main" id="{869E5999-8AE1-B5D2-E37B-7DBDB401CEDE}"/>
              </a:ext>
            </a:extLst>
          </p:cNvPr>
          <p:cNvSpPr>
            <a:spLocks/>
          </p:cNvSpPr>
          <p:nvPr/>
        </p:nvSpPr>
        <p:spPr>
          <a:xfrm>
            <a:off x="7494659" y="1929979"/>
            <a:ext cx="236827" cy="236827"/>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4" name="Ellipse 13">
            <a:extLst>
              <a:ext uri="{FF2B5EF4-FFF2-40B4-BE49-F238E27FC236}">
                <a16:creationId xmlns:a16="http://schemas.microsoft.com/office/drawing/2014/main" id="{5BB737D8-A3C0-707A-8777-074BBD1D856D}"/>
              </a:ext>
            </a:extLst>
          </p:cNvPr>
          <p:cNvSpPr>
            <a:spLocks/>
          </p:cNvSpPr>
          <p:nvPr/>
        </p:nvSpPr>
        <p:spPr>
          <a:xfrm>
            <a:off x="8142792" y="3466450"/>
            <a:ext cx="236827" cy="236827"/>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5" name="Textfeld 14">
            <a:extLst>
              <a:ext uri="{FF2B5EF4-FFF2-40B4-BE49-F238E27FC236}">
                <a16:creationId xmlns:a16="http://schemas.microsoft.com/office/drawing/2014/main" id="{B6877847-AB38-6240-D7FA-6BF1EF8B667A}"/>
              </a:ext>
            </a:extLst>
          </p:cNvPr>
          <p:cNvSpPr txBox="1">
            <a:spLocks/>
          </p:cNvSpPr>
          <p:nvPr/>
        </p:nvSpPr>
        <p:spPr>
          <a:xfrm>
            <a:off x="8609642" y="2121524"/>
            <a:ext cx="3171957" cy="800219"/>
          </a:xfrm>
          <a:prstGeom prst="rect">
            <a:avLst/>
          </a:prstGeom>
          <a:noFill/>
        </p:spPr>
        <p:txBody>
          <a:bodyPr wrap="square" lIns="0" tIns="0" rIns="0" bIns="0" rtlCol="0">
            <a:spAutoFit/>
          </a:bodyPr>
          <a:lstStyle/>
          <a:p>
            <a:pPr algn="l"/>
            <a:r>
              <a:rPr lang="en-US" sz="1600" b="1" dirty="0">
                <a:solidFill>
                  <a:schemeClr val="tx1"/>
                </a:solidFill>
              </a:rPr>
              <a:t>All at once</a:t>
            </a:r>
          </a:p>
          <a:p>
            <a:pPr algn="l"/>
            <a:r>
              <a:rPr lang="en-US" sz="1200" dirty="0"/>
              <a:t>Upgrades of different SUS Download contracts (e.g., WinCC &amp; STEP 7 Prof.) are provided </a:t>
            </a:r>
            <a:br>
              <a:rPr lang="en-US" sz="1200" dirty="0"/>
            </a:br>
            <a:r>
              <a:rPr lang="en-US" sz="1200" dirty="0"/>
              <a:t>for download at the same time.</a:t>
            </a:r>
          </a:p>
        </p:txBody>
      </p:sp>
      <p:sp>
        <p:nvSpPr>
          <p:cNvPr id="16" name="Textfeld 15">
            <a:extLst>
              <a:ext uri="{FF2B5EF4-FFF2-40B4-BE49-F238E27FC236}">
                <a16:creationId xmlns:a16="http://schemas.microsoft.com/office/drawing/2014/main" id="{49CD7FBB-7CB6-D344-FC63-62ADBD438099}"/>
              </a:ext>
            </a:extLst>
          </p:cNvPr>
          <p:cNvSpPr txBox="1">
            <a:spLocks/>
          </p:cNvSpPr>
          <p:nvPr/>
        </p:nvSpPr>
        <p:spPr>
          <a:xfrm>
            <a:off x="8609642" y="3654234"/>
            <a:ext cx="3171957" cy="984885"/>
          </a:xfrm>
          <a:prstGeom prst="rect">
            <a:avLst/>
          </a:prstGeom>
          <a:noFill/>
        </p:spPr>
        <p:txBody>
          <a:bodyPr wrap="square" lIns="0" tIns="0" rIns="0" bIns="0" rtlCol="0">
            <a:spAutoFit/>
          </a:bodyPr>
          <a:lstStyle/>
          <a:p>
            <a:pPr algn="l"/>
            <a:r>
              <a:rPr lang="en-US" sz="1600" b="1" dirty="0">
                <a:solidFill>
                  <a:schemeClr val="tx1"/>
                </a:solidFill>
              </a:rPr>
              <a:t>Transparent</a:t>
            </a:r>
          </a:p>
          <a:p>
            <a:pPr algn="l"/>
            <a:r>
              <a:rPr lang="en-US" sz="1200" dirty="0"/>
              <a:t>The SUS Manager online platform </a:t>
            </a:r>
            <a:br>
              <a:rPr lang="en-US" sz="1200" dirty="0"/>
            </a:br>
            <a:r>
              <a:rPr lang="en-US" sz="1200" dirty="0"/>
              <a:t>gives you transparency about your </a:t>
            </a:r>
            <a:br>
              <a:rPr lang="en-US" sz="1200" dirty="0"/>
            </a:br>
            <a:r>
              <a:rPr lang="en-US" sz="1200" dirty="0"/>
              <a:t>SUS contracts and allows you to modify </a:t>
            </a:r>
            <a:br>
              <a:rPr lang="en-US" sz="1200" dirty="0"/>
            </a:br>
            <a:r>
              <a:rPr lang="en-US" sz="1200" dirty="0"/>
              <a:t>your contracts on your own.</a:t>
            </a:r>
          </a:p>
        </p:txBody>
      </p:sp>
      <p:sp>
        <p:nvSpPr>
          <p:cNvPr id="20" name="Rechteck 19">
            <a:hlinkClick r:id="rId6"/>
            <a:extLst>
              <a:ext uri="{FF2B5EF4-FFF2-40B4-BE49-F238E27FC236}">
                <a16:creationId xmlns:a16="http://schemas.microsoft.com/office/drawing/2014/main" id="{5920D1F1-F6CF-3CF2-7BC3-44389905E4EB}"/>
              </a:ext>
            </a:extLst>
          </p:cNvPr>
          <p:cNvSpPr>
            <a:spLocks/>
          </p:cNvSpPr>
          <p:nvPr/>
        </p:nvSpPr>
        <p:spPr>
          <a:xfrm>
            <a:off x="8609643" y="4750276"/>
            <a:ext cx="2954480" cy="330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noAutofit/>
          </a:bodyPr>
          <a:lstStyle/>
          <a:p>
            <a:pPr algn="l"/>
            <a:r>
              <a:rPr lang="en-US" sz="1200" dirty="0">
                <a:solidFill>
                  <a:schemeClr val="accent1"/>
                </a:solidFill>
              </a:rPr>
              <a:t>The SUS Manager </a:t>
            </a:r>
          </a:p>
        </p:txBody>
      </p:sp>
      <p:sp>
        <p:nvSpPr>
          <p:cNvPr id="21" name="SAGD, maus, mouse, pfeil, arrow, klick">
            <a:extLst>
              <a:ext uri="{FF2B5EF4-FFF2-40B4-BE49-F238E27FC236}">
                <a16:creationId xmlns:a16="http://schemas.microsoft.com/office/drawing/2014/main" id="{09F9C36B-81E4-2561-F8FE-7A6E87D77263}"/>
              </a:ext>
            </a:extLst>
          </p:cNvPr>
          <p:cNvSpPr/>
          <p:nvPr/>
        </p:nvSpPr>
        <p:spPr>
          <a:xfrm>
            <a:off x="11146406" y="4904167"/>
            <a:ext cx="308136" cy="308136"/>
          </a:xfrm>
          <a:custGeom>
            <a:avLst/>
            <a:gdLst>
              <a:gd name="connsiteX0" fmla="*/ 410645 w 410644"/>
              <a:gd name="connsiteY0" fmla="*/ 366246 h 410644"/>
              <a:gd name="connsiteX1" fmla="*/ 258534 w 410644"/>
              <a:gd name="connsiteY1" fmla="*/ 182506 h 410644"/>
              <a:gd name="connsiteX2" fmla="*/ 355837 w 410644"/>
              <a:gd name="connsiteY2" fmla="*/ 111816 h 410644"/>
              <a:gd name="connsiteX3" fmla="*/ 0 w 410644"/>
              <a:gd name="connsiteY3" fmla="*/ 0 h 410644"/>
              <a:gd name="connsiteX4" fmla="*/ 111816 w 410644"/>
              <a:gd name="connsiteY4" fmla="*/ 355837 h 410644"/>
              <a:gd name="connsiteX5" fmla="*/ 182506 w 410644"/>
              <a:gd name="connsiteY5" fmla="*/ 258534 h 410644"/>
              <a:gd name="connsiteX6" fmla="*/ 366246 w 410644"/>
              <a:gd name="connsiteY6" fmla="*/ 410645 h 4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644" h="410644">
                <a:moveTo>
                  <a:pt x="410645" y="366246"/>
                </a:moveTo>
                <a:lnTo>
                  <a:pt x="258534" y="182506"/>
                </a:lnTo>
                <a:lnTo>
                  <a:pt x="355837" y="111816"/>
                </a:lnTo>
                <a:lnTo>
                  <a:pt x="0" y="0"/>
                </a:lnTo>
                <a:lnTo>
                  <a:pt x="111816" y="355837"/>
                </a:lnTo>
                <a:lnTo>
                  <a:pt x="182506" y="258534"/>
                </a:lnTo>
                <a:lnTo>
                  <a:pt x="366246" y="410645"/>
                </a:lnTo>
                <a:close/>
              </a:path>
            </a:pathLst>
          </a:custGeom>
          <a:solidFill>
            <a:schemeClr val="accent1"/>
          </a:solidFill>
          <a:ln w="2681" cap="flat">
            <a:noFill/>
            <a:prstDash val="solid"/>
            <a:miter/>
          </a:ln>
        </p:spPr>
        <p:txBody>
          <a:bodyPr rtlCol="0" anchor="ctr"/>
          <a:lstStyle/>
          <a:p>
            <a:endParaRPr lang="en-US" dirty="0"/>
          </a:p>
        </p:txBody>
      </p:sp>
      <p:cxnSp>
        <p:nvCxnSpPr>
          <p:cNvPr id="28" name="Gerader Verbinder 27">
            <a:extLst>
              <a:ext uri="{FF2B5EF4-FFF2-40B4-BE49-F238E27FC236}">
                <a16:creationId xmlns:a16="http://schemas.microsoft.com/office/drawing/2014/main" id="{EDC113D5-4EA0-82F6-DD31-A7582A14F170}"/>
              </a:ext>
            </a:extLst>
          </p:cNvPr>
          <p:cNvCxnSpPr>
            <a:cxnSpLocks/>
            <a:endCxn id="13" idx="6"/>
          </p:cNvCxnSpPr>
          <p:nvPr/>
        </p:nvCxnSpPr>
        <p:spPr>
          <a:xfrm flipH="1">
            <a:off x="7731486" y="2048393"/>
            <a:ext cx="4050113" cy="0"/>
          </a:xfrm>
          <a:prstGeom prst="line">
            <a:avLst/>
          </a:prstGeom>
          <a:ln w="9525">
            <a:solidFill>
              <a:srgbClr val="CCCCD4"/>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E6AA1E9-1873-533F-4BFA-E403F582BD00}"/>
              </a:ext>
            </a:extLst>
          </p:cNvPr>
          <p:cNvCxnSpPr>
            <a:cxnSpLocks/>
          </p:cNvCxnSpPr>
          <p:nvPr/>
        </p:nvCxnSpPr>
        <p:spPr>
          <a:xfrm flipH="1">
            <a:off x="8379619" y="3584863"/>
            <a:ext cx="3401980" cy="1"/>
          </a:xfrm>
          <a:prstGeom prst="line">
            <a:avLst/>
          </a:prstGeom>
          <a:ln w="9525">
            <a:solidFill>
              <a:srgbClr val="CCCCD4"/>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C4A4F63-09C4-DAE6-6013-CBA63DAE55AA}"/>
              </a:ext>
            </a:extLst>
          </p:cNvPr>
          <p:cNvSpPr txBox="1">
            <a:spLocks/>
          </p:cNvSpPr>
          <p:nvPr/>
        </p:nvSpPr>
        <p:spPr>
          <a:xfrm>
            <a:off x="410400" y="2121524"/>
            <a:ext cx="3171957" cy="615553"/>
          </a:xfrm>
          <a:prstGeom prst="rect">
            <a:avLst/>
          </a:prstGeom>
          <a:noFill/>
        </p:spPr>
        <p:txBody>
          <a:bodyPr wrap="square" lIns="0" tIns="0" rIns="0" bIns="0" rtlCol="0">
            <a:spAutoFit/>
          </a:bodyPr>
          <a:lstStyle/>
          <a:p>
            <a:pPr algn="l"/>
            <a:r>
              <a:rPr lang="en-US" sz="1600" b="1" dirty="0">
                <a:solidFill>
                  <a:schemeClr val="tx1"/>
                </a:solidFill>
              </a:rPr>
              <a:t>Fast</a:t>
            </a:r>
          </a:p>
          <a:p>
            <a:pPr algn="l"/>
            <a:r>
              <a:rPr lang="en-US" sz="1200" dirty="0"/>
              <a:t>SUS Download Upgrades are available </a:t>
            </a:r>
            <a:br>
              <a:rPr lang="en-US" sz="1200" dirty="0"/>
            </a:br>
            <a:r>
              <a:rPr lang="en-US" sz="1200" dirty="0"/>
              <a:t>for download right from the release day.</a:t>
            </a:r>
          </a:p>
        </p:txBody>
      </p:sp>
      <p:cxnSp>
        <p:nvCxnSpPr>
          <p:cNvPr id="36" name="Gerader Verbinder 35">
            <a:extLst>
              <a:ext uri="{FF2B5EF4-FFF2-40B4-BE49-F238E27FC236}">
                <a16:creationId xmlns:a16="http://schemas.microsoft.com/office/drawing/2014/main" id="{6F5734AB-CABE-EB22-98B3-D8EDB91A49A6}"/>
              </a:ext>
            </a:extLst>
          </p:cNvPr>
          <p:cNvCxnSpPr>
            <a:cxnSpLocks/>
          </p:cNvCxnSpPr>
          <p:nvPr/>
        </p:nvCxnSpPr>
        <p:spPr>
          <a:xfrm flipH="1">
            <a:off x="410400" y="2048393"/>
            <a:ext cx="4050113" cy="0"/>
          </a:xfrm>
          <a:prstGeom prst="line">
            <a:avLst/>
          </a:prstGeom>
          <a:ln w="9525">
            <a:solidFill>
              <a:srgbClr val="CCCCD4"/>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B34705CD-7B7C-AD83-AA6D-3EC9322A4606}"/>
              </a:ext>
            </a:extLst>
          </p:cNvPr>
          <p:cNvSpPr txBox="1">
            <a:spLocks/>
          </p:cNvSpPr>
          <p:nvPr/>
        </p:nvSpPr>
        <p:spPr>
          <a:xfrm>
            <a:off x="410400" y="3657994"/>
            <a:ext cx="3171957" cy="615553"/>
          </a:xfrm>
          <a:prstGeom prst="rect">
            <a:avLst/>
          </a:prstGeom>
          <a:noFill/>
        </p:spPr>
        <p:txBody>
          <a:bodyPr wrap="square" lIns="0" tIns="0" rIns="0" bIns="0" rtlCol="0">
            <a:spAutoFit/>
          </a:bodyPr>
          <a:lstStyle/>
          <a:p>
            <a:pPr algn="l"/>
            <a:r>
              <a:rPr lang="en-US" sz="1600" b="1" dirty="0">
                <a:solidFill>
                  <a:schemeClr val="tx1"/>
                </a:solidFill>
              </a:rPr>
              <a:t>Pro active</a:t>
            </a:r>
          </a:p>
          <a:p>
            <a:pPr algn="l"/>
            <a:r>
              <a:rPr lang="en-US" sz="1200" dirty="0"/>
              <a:t>You will be informed directly </a:t>
            </a:r>
            <a:br>
              <a:rPr lang="en-US" sz="1200" dirty="0"/>
            </a:br>
            <a:r>
              <a:rPr lang="en-US" sz="1200" dirty="0"/>
              <a:t>by email about available downloads.</a:t>
            </a:r>
          </a:p>
        </p:txBody>
      </p:sp>
      <p:cxnSp>
        <p:nvCxnSpPr>
          <p:cNvPr id="41" name="Gerader Verbinder 40">
            <a:extLst>
              <a:ext uri="{FF2B5EF4-FFF2-40B4-BE49-F238E27FC236}">
                <a16:creationId xmlns:a16="http://schemas.microsoft.com/office/drawing/2014/main" id="{66711A41-1DA6-DA6D-603F-0607C6BF3018}"/>
              </a:ext>
            </a:extLst>
          </p:cNvPr>
          <p:cNvCxnSpPr>
            <a:cxnSpLocks/>
            <a:stCxn id="11" idx="2"/>
          </p:cNvCxnSpPr>
          <p:nvPr/>
        </p:nvCxnSpPr>
        <p:spPr>
          <a:xfrm flipH="1" flipV="1">
            <a:off x="410400" y="3584863"/>
            <a:ext cx="3401981" cy="1"/>
          </a:xfrm>
          <a:prstGeom prst="line">
            <a:avLst/>
          </a:prstGeom>
          <a:ln w="9525">
            <a:solidFill>
              <a:srgbClr val="CCCCD4"/>
            </a:solidFill>
            <a:headEnd w="lg" len="lg"/>
            <a:tailEnd type="none" w="lg" len="lg"/>
          </a:ln>
        </p:spPr>
        <p:style>
          <a:lnRef idx="1">
            <a:schemeClr val="accent1"/>
          </a:lnRef>
          <a:fillRef idx="0">
            <a:schemeClr val="accent1"/>
          </a:fillRef>
          <a:effectRef idx="0">
            <a:schemeClr val="accent1"/>
          </a:effectRef>
          <a:fontRef idx="minor">
            <a:schemeClr val="tx1"/>
          </a:fontRef>
        </p:style>
      </p:cxnSp>
      <p:grpSp>
        <p:nvGrpSpPr>
          <p:cNvPr id="46" name="Gruppieren 45">
            <a:extLst>
              <a:ext uri="{FF2B5EF4-FFF2-40B4-BE49-F238E27FC236}">
                <a16:creationId xmlns:a16="http://schemas.microsoft.com/office/drawing/2014/main" id="{6929F5F5-5EF2-29AF-3AB4-8D046D8A6D14}"/>
              </a:ext>
            </a:extLst>
          </p:cNvPr>
          <p:cNvGrpSpPr/>
          <p:nvPr/>
        </p:nvGrpSpPr>
        <p:grpSpPr>
          <a:xfrm>
            <a:off x="410400" y="5118391"/>
            <a:ext cx="4035393" cy="688684"/>
            <a:chOff x="410400" y="5463167"/>
            <a:chExt cx="4035393" cy="688684"/>
          </a:xfrm>
        </p:grpSpPr>
        <p:sp>
          <p:nvSpPr>
            <p:cNvPr id="44" name="Textfeld 43">
              <a:extLst>
                <a:ext uri="{FF2B5EF4-FFF2-40B4-BE49-F238E27FC236}">
                  <a16:creationId xmlns:a16="http://schemas.microsoft.com/office/drawing/2014/main" id="{D5AA4E50-4E78-5C79-DE33-B585E2F15A85}"/>
                </a:ext>
              </a:extLst>
            </p:cNvPr>
            <p:cNvSpPr txBox="1">
              <a:spLocks/>
            </p:cNvSpPr>
            <p:nvPr/>
          </p:nvSpPr>
          <p:spPr>
            <a:xfrm>
              <a:off x="410400" y="5536298"/>
              <a:ext cx="3171957" cy="615553"/>
            </a:xfrm>
            <a:prstGeom prst="rect">
              <a:avLst/>
            </a:prstGeom>
            <a:noFill/>
          </p:spPr>
          <p:txBody>
            <a:bodyPr wrap="square" lIns="0" tIns="0" rIns="0" bIns="0" rtlCol="0">
              <a:spAutoFit/>
            </a:bodyPr>
            <a:lstStyle/>
            <a:p>
              <a:pPr algn="l"/>
              <a:r>
                <a:rPr lang="en-US" sz="1600" b="1" dirty="0">
                  <a:solidFill>
                    <a:schemeClr val="tx1"/>
                  </a:solidFill>
                </a:rPr>
                <a:t>Cost-effective</a:t>
              </a:r>
            </a:p>
            <a:p>
              <a:pPr algn="l"/>
              <a:r>
                <a:rPr lang="en-US" sz="1200" dirty="0"/>
                <a:t>SUS Download and the SUS Manager </a:t>
              </a:r>
              <a:br>
                <a:rPr lang="en-US" sz="1200" dirty="0"/>
              </a:br>
              <a:r>
                <a:rPr lang="en-US" sz="1200" dirty="0"/>
                <a:t>saves time, therefore reduces cost and effort. </a:t>
              </a:r>
            </a:p>
          </p:txBody>
        </p:sp>
        <p:cxnSp>
          <p:nvCxnSpPr>
            <p:cNvPr id="45" name="Gerader Verbinder 44">
              <a:extLst>
                <a:ext uri="{FF2B5EF4-FFF2-40B4-BE49-F238E27FC236}">
                  <a16:creationId xmlns:a16="http://schemas.microsoft.com/office/drawing/2014/main" id="{CC40FCE1-D32E-C707-B3B7-71D38F573F0C}"/>
                </a:ext>
              </a:extLst>
            </p:cNvPr>
            <p:cNvCxnSpPr>
              <a:cxnSpLocks/>
              <a:stCxn id="12" idx="2"/>
            </p:cNvCxnSpPr>
            <p:nvPr/>
          </p:nvCxnSpPr>
          <p:spPr>
            <a:xfrm flipH="1" flipV="1">
              <a:off x="410400" y="5463167"/>
              <a:ext cx="4035393" cy="2944"/>
            </a:xfrm>
            <a:prstGeom prst="line">
              <a:avLst/>
            </a:prstGeom>
            <a:ln w="9525">
              <a:solidFill>
                <a:srgbClr val="CCCCD4"/>
              </a:solidFill>
              <a:headEnd w="lg" len="lg"/>
              <a:tailEnd type="none" w="lg" len="lg"/>
            </a:ln>
          </p:spPr>
          <p:style>
            <a:lnRef idx="1">
              <a:schemeClr val="accent1"/>
            </a:lnRef>
            <a:fillRef idx="0">
              <a:schemeClr val="accent1"/>
            </a:fillRef>
            <a:effectRef idx="0">
              <a:schemeClr val="accent1"/>
            </a:effectRef>
            <a:fontRef idx="minor">
              <a:schemeClr val="tx1"/>
            </a:fontRef>
          </p:style>
        </p:cxnSp>
      </p:grpSp>
      <p:sp>
        <p:nvSpPr>
          <p:cNvPr id="4" name="Foliennummernplatzhalter 3">
            <a:extLst>
              <a:ext uri="{FF2B5EF4-FFF2-40B4-BE49-F238E27FC236}">
                <a16:creationId xmlns:a16="http://schemas.microsoft.com/office/drawing/2014/main" id="{995AA730-F96A-BAE3-3AC4-3B5AC721D0A6}"/>
              </a:ext>
            </a:extLst>
          </p:cNvPr>
          <p:cNvSpPr>
            <a:spLocks noGrp="1"/>
          </p:cNvSpPr>
          <p:nvPr>
            <p:ph type="sldNum" sz="quarter" idx="11"/>
          </p:nvPr>
        </p:nvSpPr>
        <p:spPr/>
        <p:txBody>
          <a:bodyPr/>
          <a:lstStyle/>
          <a:p>
            <a:r>
              <a:rPr lang="en-US"/>
              <a:t>Page </a:t>
            </a:r>
            <a:fld id="{15EBE321-CBB1-4E91-BD14-37C8D44326FB}" type="slidenum">
              <a:rPr lang="en-US" smtClean="0"/>
              <a:pPr/>
              <a:t>3</a:t>
            </a:fld>
            <a:endParaRPr lang="en-US" dirty="0"/>
          </a:p>
        </p:txBody>
      </p:sp>
    </p:spTree>
    <p:extLst>
      <p:ext uri="{BB962C8B-B14F-4D97-AF65-F5344CB8AC3E}">
        <p14:creationId xmlns:p14="http://schemas.microsoft.com/office/powerpoint/2010/main" val="312915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kt 37" hidden="1">
            <a:extLst>
              <a:ext uri="{FF2B5EF4-FFF2-40B4-BE49-F238E27FC236}">
                <a16:creationId xmlns:a16="http://schemas.microsoft.com/office/drawing/2014/main" id="{363198B3-7996-D52D-7366-13710A5486B6}"/>
              </a:ext>
            </a:extLst>
          </p:cNvPr>
          <p:cNvGraphicFramePr>
            <a:graphicFrameLocks noChangeAspect="1"/>
          </p:cNvGraphicFramePr>
          <p:nvPr>
            <p:custDataLst>
              <p:tags r:id="rId1"/>
            </p:custDataLst>
            <p:extLst>
              <p:ext uri="{D42A27DB-BD31-4B8C-83A1-F6EECF244321}">
                <p14:modId xmlns:p14="http://schemas.microsoft.com/office/powerpoint/2010/main" val="3918854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6" imgW="344" imgH="345" progId="TCLayout.ActiveDocument.1">
                  <p:embed/>
                </p:oleObj>
              </mc:Choice>
              <mc:Fallback>
                <p:oleObj name="think-cell Folie" r:id="rId36" imgW="344" imgH="345" progId="TCLayout.ActiveDocument.1">
                  <p:embed/>
                  <p:pic>
                    <p:nvPicPr>
                      <p:cNvPr id="38" name="Objekt 37" hidden="1">
                        <a:extLst>
                          <a:ext uri="{FF2B5EF4-FFF2-40B4-BE49-F238E27FC236}">
                            <a16:creationId xmlns:a16="http://schemas.microsoft.com/office/drawing/2014/main" id="{363198B3-7996-D52D-7366-13710A5486B6}"/>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4FC6D3-E6FC-E553-512C-EC073C5D172B}"/>
              </a:ext>
            </a:extLst>
          </p:cNvPr>
          <p:cNvSpPr>
            <a:spLocks noGrp="1"/>
          </p:cNvSpPr>
          <p:nvPr>
            <p:ph type="title"/>
          </p:nvPr>
        </p:nvSpPr>
        <p:spPr/>
        <p:txBody>
          <a:bodyPr vert="horz"/>
          <a:lstStyle/>
          <a:p>
            <a:r>
              <a:rPr lang="en-US" dirty="0"/>
              <a:t>SUS – When is the best point in time to start?</a:t>
            </a:r>
            <a:br>
              <a:rPr lang="en-US" dirty="0"/>
            </a:br>
            <a:r>
              <a:rPr lang="en-US" b="0" dirty="0"/>
              <a:t>Now, straight with the delivery release of TIA Portal V21</a:t>
            </a:r>
          </a:p>
        </p:txBody>
      </p:sp>
      <p:sp>
        <p:nvSpPr>
          <p:cNvPr id="3" name="Fußzeilenplatzhalter 2">
            <a:extLst>
              <a:ext uri="{FF2B5EF4-FFF2-40B4-BE49-F238E27FC236}">
                <a16:creationId xmlns:a16="http://schemas.microsoft.com/office/drawing/2014/main" id="{E2F0177E-B071-2B5E-7E07-A883C5C3093E}"/>
              </a:ext>
            </a:extLst>
          </p:cNvPr>
          <p:cNvSpPr>
            <a:spLocks noGrp="1"/>
          </p:cNvSpPr>
          <p:nvPr>
            <p:ph type="ftr" sz="quarter" idx="10"/>
          </p:nvPr>
        </p:nvSpPr>
        <p:spPr/>
        <p:txBody>
          <a:bodyPr/>
          <a:lstStyle/>
          <a:p>
            <a:pPr>
              <a:lnSpc>
                <a:spcPct val="100000"/>
              </a:lnSpc>
            </a:pPr>
            <a:r>
              <a:rPr lang="de-DE"/>
              <a:t>Unrestricted | © Siemens 2025  | November 2025</a:t>
            </a:r>
            <a:endParaRPr lang="en-US" dirty="0"/>
          </a:p>
        </p:txBody>
      </p:sp>
      <p:cxnSp>
        <p:nvCxnSpPr>
          <p:cNvPr id="5" name="Gerade Verbindung 87">
            <a:extLst>
              <a:ext uri="{FF2B5EF4-FFF2-40B4-BE49-F238E27FC236}">
                <a16:creationId xmlns:a16="http://schemas.microsoft.com/office/drawing/2014/main" id="{696B56CF-3A4A-2B5F-1B3A-63C5BC8B0B80}"/>
              </a:ext>
            </a:extLst>
          </p:cNvPr>
          <p:cNvCxnSpPr>
            <a:cxnSpLocks/>
          </p:cNvCxnSpPr>
          <p:nvPr>
            <p:custDataLst>
              <p:tags r:id="rId2"/>
            </p:custDataLst>
          </p:nvPr>
        </p:nvCxnSpPr>
        <p:spPr bwMode="auto">
          <a:xfrm>
            <a:off x="650794" y="4140037"/>
            <a:ext cx="7374019" cy="0"/>
          </a:xfrm>
          <a:prstGeom prst="line">
            <a:avLst/>
          </a:prstGeom>
          <a:solidFill>
            <a:schemeClr val="tx2"/>
          </a:solidFill>
          <a:ln w="9525" cap="flat" cmpd="sng" algn="ctr">
            <a:solidFill>
              <a:srgbClr val="CCCCD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Gerade Verbindung 87">
            <a:extLst>
              <a:ext uri="{FF2B5EF4-FFF2-40B4-BE49-F238E27FC236}">
                <a16:creationId xmlns:a16="http://schemas.microsoft.com/office/drawing/2014/main" id="{B6C62E98-AFBC-72BB-AC56-D998A56D1169}"/>
              </a:ext>
            </a:extLst>
          </p:cNvPr>
          <p:cNvCxnSpPr>
            <a:cxnSpLocks/>
          </p:cNvCxnSpPr>
          <p:nvPr>
            <p:custDataLst>
              <p:tags r:id="rId3"/>
            </p:custDataLst>
          </p:nvPr>
        </p:nvCxnSpPr>
        <p:spPr bwMode="auto">
          <a:xfrm>
            <a:off x="650794" y="3514341"/>
            <a:ext cx="7374019" cy="0"/>
          </a:xfrm>
          <a:prstGeom prst="line">
            <a:avLst/>
          </a:prstGeom>
          <a:solidFill>
            <a:schemeClr val="tx2"/>
          </a:solidFill>
          <a:ln w="9525" cap="flat" cmpd="sng" algn="ctr">
            <a:solidFill>
              <a:srgbClr val="CCCCD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Gerade Verbindung 87">
            <a:extLst>
              <a:ext uri="{FF2B5EF4-FFF2-40B4-BE49-F238E27FC236}">
                <a16:creationId xmlns:a16="http://schemas.microsoft.com/office/drawing/2014/main" id="{1CF90A1B-1F0C-19B3-6067-28F816517770}"/>
              </a:ext>
            </a:extLst>
          </p:cNvPr>
          <p:cNvCxnSpPr>
            <a:cxnSpLocks/>
          </p:cNvCxnSpPr>
          <p:nvPr>
            <p:custDataLst>
              <p:tags r:id="rId4"/>
            </p:custDataLst>
          </p:nvPr>
        </p:nvCxnSpPr>
        <p:spPr bwMode="auto">
          <a:xfrm>
            <a:off x="650794" y="2888644"/>
            <a:ext cx="7374019" cy="0"/>
          </a:xfrm>
          <a:prstGeom prst="line">
            <a:avLst/>
          </a:prstGeom>
          <a:solidFill>
            <a:schemeClr val="tx2"/>
          </a:solidFill>
          <a:ln w="9525" cap="flat" cmpd="sng" algn="ctr">
            <a:solidFill>
              <a:srgbClr val="CCCCD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87">
            <a:extLst>
              <a:ext uri="{FF2B5EF4-FFF2-40B4-BE49-F238E27FC236}">
                <a16:creationId xmlns:a16="http://schemas.microsoft.com/office/drawing/2014/main" id="{E20CF548-CAFE-6465-D7D4-45E4E2CECB20}"/>
              </a:ext>
            </a:extLst>
          </p:cNvPr>
          <p:cNvCxnSpPr>
            <a:cxnSpLocks/>
          </p:cNvCxnSpPr>
          <p:nvPr>
            <p:custDataLst>
              <p:tags r:id="rId5"/>
            </p:custDataLst>
          </p:nvPr>
        </p:nvCxnSpPr>
        <p:spPr bwMode="auto">
          <a:xfrm>
            <a:off x="650794" y="2262948"/>
            <a:ext cx="7374019" cy="0"/>
          </a:xfrm>
          <a:prstGeom prst="line">
            <a:avLst/>
          </a:prstGeom>
          <a:solidFill>
            <a:schemeClr val="tx2"/>
          </a:solidFill>
          <a:ln w="9525" cap="flat" cmpd="sng" algn="ctr">
            <a:solidFill>
              <a:srgbClr val="CCCCD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7">
            <a:extLst>
              <a:ext uri="{FF2B5EF4-FFF2-40B4-BE49-F238E27FC236}">
                <a16:creationId xmlns:a16="http://schemas.microsoft.com/office/drawing/2014/main" id="{31967DE8-DE06-6E35-C235-A1A246A0F934}"/>
              </a:ext>
            </a:extLst>
          </p:cNvPr>
          <p:cNvCxnSpPr>
            <a:cxnSpLocks/>
          </p:cNvCxnSpPr>
          <p:nvPr>
            <p:custDataLst>
              <p:tags r:id="rId6"/>
            </p:custDataLst>
          </p:nvPr>
        </p:nvCxnSpPr>
        <p:spPr bwMode="auto">
          <a:xfrm>
            <a:off x="650794" y="1637252"/>
            <a:ext cx="7374019" cy="0"/>
          </a:xfrm>
          <a:prstGeom prst="line">
            <a:avLst/>
          </a:prstGeom>
          <a:solidFill>
            <a:schemeClr val="tx2"/>
          </a:solidFill>
          <a:ln w="9525" cap="flat" cmpd="sng" algn="ctr">
            <a:solidFill>
              <a:srgbClr val="CCCCD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 name="Rechteck 9">
            <a:extLst>
              <a:ext uri="{FF2B5EF4-FFF2-40B4-BE49-F238E27FC236}">
                <a16:creationId xmlns:a16="http://schemas.microsoft.com/office/drawing/2014/main" id="{024BBC25-6863-7757-61E2-0C1A1FC4EB3B}"/>
              </a:ext>
            </a:extLst>
          </p:cNvPr>
          <p:cNvSpPr>
            <a:spLocks/>
          </p:cNvSpPr>
          <p:nvPr>
            <p:custDataLst>
              <p:tags r:id="rId7"/>
            </p:custDataLst>
          </p:nvPr>
        </p:nvSpPr>
        <p:spPr bwMode="auto">
          <a:xfrm>
            <a:off x="5830972" y="3517493"/>
            <a:ext cx="2035555" cy="1246488"/>
          </a:xfrm>
          <a:prstGeom prst="rect">
            <a:avLst/>
          </a:prstGeom>
          <a:solidFill>
            <a:schemeClr val="accent4"/>
          </a:solidFill>
          <a:ln>
            <a:no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b="1" dirty="0" err="1"/>
          </a:p>
        </p:txBody>
      </p:sp>
      <p:sp>
        <p:nvSpPr>
          <p:cNvPr id="11" name="Rechteck 10">
            <a:extLst>
              <a:ext uri="{FF2B5EF4-FFF2-40B4-BE49-F238E27FC236}">
                <a16:creationId xmlns:a16="http://schemas.microsoft.com/office/drawing/2014/main" id="{4D07B6A7-ECE6-87A4-A696-BAC128653C0B}"/>
              </a:ext>
            </a:extLst>
          </p:cNvPr>
          <p:cNvSpPr>
            <a:spLocks/>
          </p:cNvSpPr>
          <p:nvPr/>
        </p:nvSpPr>
        <p:spPr>
          <a:xfrm>
            <a:off x="411163" y="5342744"/>
            <a:ext cx="11376026" cy="46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l">
              <a:spcAft>
                <a:spcPts val="300"/>
              </a:spcAft>
            </a:pPr>
            <a:r>
              <a:rPr lang="en-US" sz="1600" b="1" dirty="0">
                <a:solidFill>
                  <a:schemeClr val="accent1"/>
                </a:solidFill>
              </a:rPr>
              <a:t>… and best of all, </a:t>
            </a:r>
            <a:r>
              <a:rPr lang="en-US" sz="1600" dirty="0">
                <a:solidFill>
                  <a:schemeClr val="accent1"/>
                </a:solidFill>
              </a:rPr>
              <a:t>all future service packs and upgrades within the contract period are included! </a:t>
            </a:r>
          </a:p>
        </p:txBody>
      </p:sp>
      <p:sp>
        <p:nvSpPr>
          <p:cNvPr id="12" name="Rechteck 11">
            <a:extLst>
              <a:ext uri="{FF2B5EF4-FFF2-40B4-BE49-F238E27FC236}">
                <a16:creationId xmlns:a16="http://schemas.microsoft.com/office/drawing/2014/main" id="{9402B67C-CF72-57B3-20FD-98BFB0609816}"/>
              </a:ext>
            </a:extLst>
          </p:cNvPr>
          <p:cNvSpPr/>
          <p:nvPr>
            <p:custDataLst>
              <p:tags r:id="rId8"/>
            </p:custDataLst>
          </p:nvPr>
        </p:nvSpPr>
        <p:spPr bwMode="auto">
          <a:xfrm>
            <a:off x="3044266" y="4141793"/>
            <a:ext cx="253926" cy="623943"/>
          </a:xfrm>
          <a:prstGeom prst="rect">
            <a:avLst/>
          </a:prstGeom>
          <a:pattFill prst="wdUpDiag">
            <a:fgClr>
              <a:schemeClr val="accent2"/>
            </a:fgClr>
            <a:bgClr>
              <a:schemeClr val="bg1"/>
            </a:bgClr>
          </a:pattFill>
          <a:ln>
            <a:noFill/>
          </a:ln>
          <a:effectLst/>
        </p:spPr>
        <p:txBody>
          <a:bodyPr wrap="square" lIns="107944" tIns="53972" rIns="107944" bIns="53972" numCol="1" spcCol="72000" rtlCol="0" anchor="ctr">
            <a:noAutofit/>
          </a:bodyPr>
          <a:lstStyle/>
          <a:p>
            <a:pPr algn="ctr">
              <a:spcBef>
                <a:spcPct val="0"/>
              </a:spcBef>
              <a:buFont typeface="Wingdings" charset="0"/>
              <a:buNone/>
            </a:pPr>
            <a:endParaRPr lang="en-US" sz="1799" b="1" dirty="0" err="1">
              <a:latin typeface="+mn-lt"/>
            </a:endParaRPr>
          </a:p>
        </p:txBody>
      </p:sp>
      <p:sp>
        <p:nvSpPr>
          <p:cNvPr id="13" name="Rechteck 12">
            <a:extLst>
              <a:ext uri="{FF2B5EF4-FFF2-40B4-BE49-F238E27FC236}">
                <a16:creationId xmlns:a16="http://schemas.microsoft.com/office/drawing/2014/main" id="{3DE3BA8B-C66C-0D35-85E9-046137F1E298}"/>
              </a:ext>
            </a:extLst>
          </p:cNvPr>
          <p:cNvSpPr>
            <a:spLocks/>
          </p:cNvSpPr>
          <p:nvPr>
            <p:custDataLst>
              <p:tags r:id="rId9"/>
            </p:custDataLst>
          </p:nvPr>
        </p:nvSpPr>
        <p:spPr bwMode="auto">
          <a:xfrm>
            <a:off x="3301216" y="1631808"/>
            <a:ext cx="2530860" cy="3132174"/>
          </a:xfrm>
          <a:prstGeom prst="rect">
            <a:avLst/>
          </a:prstGeom>
          <a:pattFill prst="wdUpDiag">
            <a:fgClr>
              <a:schemeClr val="accent3"/>
            </a:fgClr>
            <a:bgClr>
              <a:schemeClr val="bg1"/>
            </a:bgClr>
          </a:pattFill>
          <a:ln>
            <a:noFill/>
          </a:ln>
          <a:effectLst/>
        </p:spPr>
        <p:txBody>
          <a:bodyPr wrap="square" lIns="71963" tIns="53972" rIns="71963" bIns="53972" numCol="1" spcCol="72000" rtlCol="0" anchor="t" anchorCtr="0">
            <a:noAutofit/>
          </a:bodyPr>
          <a:lstStyle/>
          <a:p>
            <a:pPr algn="ctr">
              <a:spcBef>
                <a:spcPct val="0"/>
              </a:spcBef>
              <a:buFont typeface="Wingdings" charset="0"/>
              <a:buNone/>
            </a:pPr>
            <a:endParaRPr lang="en-US" sz="999" b="1" dirty="0">
              <a:latin typeface="+mn-lt"/>
            </a:endParaRPr>
          </a:p>
        </p:txBody>
      </p:sp>
      <p:sp>
        <p:nvSpPr>
          <p:cNvPr id="14" name="Rechteck 13">
            <a:extLst>
              <a:ext uri="{FF2B5EF4-FFF2-40B4-BE49-F238E27FC236}">
                <a16:creationId xmlns:a16="http://schemas.microsoft.com/office/drawing/2014/main" id="{793EE76A-2475-A437-2D3F-F741ADF367E2}"/>
              </a:ext>
            </a:extLst>
          </p:cNvPr>
          <p:cNvSpPr>
            <a:spLocks/>
          </p:cNvSpPr>
          <p:nvPr>
            <p:custDataLst>
              <p:tags r:id="rId10"/>
            </p:custDataLst>
          </p:nvPr>
        </p:nvSpPr>
        <p:spPr bwMode="auto">
          <a:xfrm>
            <a:off x="3301217" y="4140038"/>
            <a:ext cx="2530859" cy="623943"/>
          </a:xfrm>
          <a:prstGeom prst="rect">
            <a:avLst/>
          </a:prstGeom>
          <a:solidFill>
            <a:schemeClr val="accent2"/>
          </a:solidFill>
          <a:ln>
            <a:noFill/>
          </a:ln>
          <a:effectLst/>
        </p:spPr>
        <p:txBody>
          <a:bodyPr wrap="square" lIns="107944" tIns="53972" rIns="107944" bIns="53972" numCol="1" spcCol="72000" rtlCol="0" anchor="ctr">
            <a:noAutofit/>
          </a:bodyPr>
          <a:lstStyle/>
          <a:p>
            <a:pPr algn="ctr">
              <a:spcBef>
                <a:spcPct val="0"/>
              </a:spcBef>
              <a:buFont typeface="Wingdings" charset="0"/>
              <a:buNone/>
            </a:pPr>
            <a:endParaRPr lang="en-US" sz="1799" b="1" dirty="0" err="1">
              <a:latin typeface="+mn-lt"/>
            </a:endParaRPr>
          </a:p>
        </p:txBody>
      </p:sp>
      <p:cxnSp>
        <p:nvCxnSpPr>
          <p:cNvPr id="15" name="Gerade Verbindung 68">
            <a:extLst>
              <a:ext uri="{FF2B5EF4-FFF2-40B4-BE49-F238E27FC236}">
                <a16:creationId xmlns:a16="http://schemas.microsoft.com/office/drawing/2014/main" id="{B6757BA4-0E7C-5F30-65D6-1F296C2607F4}"/>
              </a:ext>
            </a:extLst>
          </p:cNvPr>
          <p:cNvCxnSpPr>
            <a:cxnSpLocks/>
          </p:cNvCxnSpPr>
          <p:nvPr>
            <p:custDataLst>
              <p:tags r:id="rId11"/>
            </p:custDataLst>
          </p:nvPr>
        </p:nvCxnSpPr>
        <p:spPr bwMode="auto">
          <a:xfrm>
            <a:off x="722169" y="1413912"/>
            <a:ext cx="0" cy="3351824"/>
          </a:xfrm>
          <a:prstGeom prst="line">
            <a:avLst/>
          </a:prstGeom>
          <a:solidFill>
            <a:schemeClr val="tx2"/>
          </a:solidFill>
          <a:ln w="9525" cap="flat" cmpd="sng" algn="ctr">
            <a:solidFill>
              <a:srgbClr val="CCCCD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Textfeld 15">
            <a:extLst>
              <a:ext uri="{FF2B5EF4-FFF2-40B4-BE49-F238E27FC236}">
                <a16:creationId xmlns:a16="http://schemas.microsoft.com/office/drawing/2014/main" id="{65183242-D10F-7BA0-8450-CB00CF3C4611}"/>
              </a:ext>
            </a:extLst>
          </p:cNvPr>
          <p:cNvSpPr txBox="1"/>
          <p:nvPr>
            <p:custDataLst>
              <p:tags r:id="rId12"/>
            </p:custDataLst>
          </p:nvPr>
        </p:nvSpPr>
        <p:spPr>
          <a:xfrm>
            <a:off x="4408750" y="4393301"/>
            <a:ext cx="315791" cy="184538"/>
          </a:xfrm>
          <a:prstGeom prst="rect">
            <a:avLst/>
          </a:prstGeom>
          <a:noFill/>
        </p:spPr>
        <p:txBody>
          <a:bodyPr wrap="none" lIns="0" tIns="0" rIns="0" bIns="0" rtlCol="0" anchor="t" anchorCtr="0">
            <a:noAutofit/>
          </a:bodyPr>
          <a:lstStyle/>
          <a:p>
            <a:pPr algn="ctr"/>
            <a:r>
              <a:rPr lang="en-US" sz="1199" b="1" dirty="0">
                <a:solidFill>
                  <a:schemeClr val="bg1"/>
                </a:solidFill>
                <a:latin typeface="+mn-lt"/>
              </a:rPr>
              <a:t>SUS</a:t>
            </a:r>
          </a:p>
        </p:txBody>
      </p:sp>
      <p:sp>
        <p:nvSpPr>
          <p:cNvPr id="17" name="Textfeld 16">
            <a:extLst>
              <a:ext uri="{FF2B5EF4-FFF2-40B4-BE49-F238E27FC236}">
                <a16:creationId xmlns:a16="http://schemas.microsoft.com/office/drawing/2014/main" id="{F86871BD-F66F-AAD7-0366-6270C5F91936}"/>
              </a:ext>
            </a:extLst>
          </p:cNvPr>
          <p:cNvSpPr txBox="1">
            <a:spLocks/>
          </p:cNvSpPr>
          <p:nvPr>
            <p:custDataLst>
              <p:tags r:id="rId13"/>
            </p:custDataLst>
          </p:nvPr>
        </p:nvSpPr>
        <p:spPr>
          <a:xfrm>
            <a:off x="401891" y="1560372"/>
            <a:ext cx="211596" cy="153760"/>
          </a:xfrm>
          <a:prstGeom prst="rect">
            <a:avLst/>
          </a:prstGeom>
          <a:noFill/>
        </p:spPr>
        <p:txBody>
          <a:bodyPr wrap="none" lIns="0" tIns="0" rIns="0" bIns="0" rtlCol="0" anchor="ctr" anchorCtr="0">
            <a:noAutofit/>
          </a:bodyPr>
          <a:lstStyle/>
          <a:p>
            <a:pPr algn="r"/>
            <a:r>
              <a:rPr lang="en-US" sz="999" dirty="0">
                <a:latin typeface="+mn-lt"/>
              </a:rPr>
              <a:t>100</a:t>
            </a:r>
          </a:p>
        </p:txBody>
      </p:sp>
      <p:sp>
        <p:nvSpPr>
          <p:cNvPr id="18" name="Textfeld 17">
            <a:extLst>
              <a:ext uri="{FF2B5EF4-FFF2-40B4-BE49-F238E27FC236}">
                <a16:creationId xmlns:a16="http://schemas.microsoft.com/office/drawing/2014/main" id="{53A63117-F14B-193E-4792-ED69B8754966}"/>
              </a:ext>
            </a:extLst>
          </p:cNvPr>
          <p:cNvSpPr txBox="1">
            <a:spLocks/>
          </p:cNvSpPr>
          <p:nvPr>
            <p:custDataLst>
              <p:tags r:id="rId14"/>
            </p:custDataLst>
          </p:nvPr>
        </p:nvSpPr>
        <p:spPr>
          <a:xfrm>
            <a:off x="472423" y="2186068"/>
            <a:ext cx="141064" cy="153760"/>
          </a:xfrm>
          <a:prstGeom prst="rect">
            <a:avLst/>
          </a:prstGeom>
          <a:noFill/>
        </p:spPr>
        <p:txBody>
          <a:bodyPr wrap="none" lIns="0" tIns="0" rIns="0" bIns="0" rtlCol="0" anchor="ctr" anchorCtr="0">
            <a:noAutofit/>
          </a:bodyPr>
          <a:lstStyle/>
          <a:p>
            <a:pPr algn="r"/>
            <a:r>
              <a:rPr lang="en-US" sz="999" dirty="0">
                <a:latin typeface="+mn-lt"/>
              </a:rPr>
              <a:t>80</a:t>
            </a:r>
          </a:p>
        </p:txBody>
      </p:sp>
      <p:sp>
        <p:nvSpPr>
          <p:cNvPr id="19" name="Textfeld 18">
            <a:extLst>
              <a:ext uri="{FF2B5EF4-FFF2-40B4-BE49-F238E27FC236}">
                <a16:creationId xmlns:a16="http://schemas.microsoft.com/office/drawing/2014/main" id="{C182E8B4-20DE-3290-A7CD-B42FB16C98DF}"/>
              </a:ext>
            </a:extLst>
          </p:cNvPr>
          <p:cNvSpPr txBox="1">
            <a:spLocks/>
          </p:cNvSpPr>
          <p:nvPr>
            <p:custDataLst>
              <p:tags r:id="rId15"/>
            </p:custDataLst>
          </p:nvPr>
        </p:nvSpPr>
        <p:spPr>
          <a:xfrm>
            <a:off x="472423" y="2811764"/>
            <a:ext cx="141064" cy="153760"/>
          </a:xfrm>
          <a:prstGeom prst="rect">
            <a:avLst/>
          </a:prstGeom>
          <a:noFill/>
        </p:spPr>
        <p:txBody>
          <a:bodyPr wrap="none" lIns="0" tIns="0" rIns="0" bIns="0" rtlCol="0" anchor="ctr" anchorCtr="0">
            <a:noAutofit/>
          </a:bodyPr>
          <a:lstStyle/>
          <a:p>
            <a:pPr algn="r"/>
            <a:r>
              <a:rPr lang="en-US" sz="999" dirty="0">
                <a:latin typeface="+mn-lt"/>
              </a:rPr>
              <a:t>60</a:t>
            </a:r>
          </a:p>
        </p:txBody>
      </p:sp>
      <p:sp>
        <p:nvSpPr>
          <p:cNvPr id="20" name="Textfeld 19">
            <a:extLst>
              <a:ext uri="{FF2B5EF4-FFF2-40B4-BE49-F238E27FC236}">
                <a16:creationId xmlns:a16="http://schemas.microsoft.com/office/drawing/2014/main" id="{CCDDE08E-F279-3EED-966C-A4C1E4F548B3}"/>
              </a:ext>
            </a:extLst>
          </p:cNvPr>
          <p:cNvSpPr txBox="1">
            <a:spLocks/>
          </p:cNvSpPr>
          <p:nvPr>
            <p:custDataLst>
              <p:tags r:id="rId16"/>
            </p:custDataLst>
          </p:nvPr>
        </p:nvSpPr>
        <p:spPr>
          <a:xfrm>
            <a:off x="472423" y="3437461"/>
            <a:ext cx="141064" cy="153760"/>
          </a:xfrm>
          <a:prstGeom prst="rect">
            <a:avLst/>
          </a:prstGeom>
          <a:noFill/>
        </p:spPr>
        <p:txBody>
          <a:bodyPr wrap="none" lIns="0" tIns="0" rIns="0" bIns="0" rtlCol="0" anchor="ctr" anchorCtr="0">
            <a:noAutofit/>
          </a:bodyPr>
          <a:lstStyle/>
          <a:p>
            <a:pPr algn="r"/>
            <a:r>
              <a:rPr lang="en-US" sz="999" dirty="0">
                <a:latin typeface="+mn-lt"/>
              </a:rPr>
              <a:t>40</a:t>
            </a:r>
          </a:p>
        </p:txBody>
      </p:sp>
      <p:sp>
        <p:nvSpPr>
          <p:cNvPr id="21" name="Textfeld 20">
            <a:extLst>
              <a:ext uri="{FF2B5EF4-FFF2-40B4-BE49-F238E27FC236}">
                <a16:creationId xmlns:a16="http://schemas.microsoft.com/office/drawing/2014/main" id="{4D979664-5927-1559-7B40-C0CFF980C454}"/>
              </a:ext>
            </a:extLst>
          </p:cNvPr>
          <p:cNvSpPr txBox="1">
            <a:spLocks/>
          </p:cNvSpPr>
          <p:nvPr>
            <p:custDataLst>
              <p:tags r:id="rId17"/>
            </p:custDataLst>
          </p:nvPr>
        </p:nvSpPr>
        <p:spPr>
          <a:xfrm>
            <a:off x="472423" y="4063157"/>
            <a:ext cx="141064" cy="153760"/>
          </a:xfrm>
          <a:prstGeom prst="rect">
            <a:avLst/>
          </a:prstGeom>
          <a:noFill/>
        </p:spPr>
        <p:txBody>
          <a:bodyPr wrap="none" lIns="0" tIns="0" rIns="0" bIns="0" rtlCol="0" anchor="ctr" anchorCtr="0">
            <a:noAutofit/>
          </a:bodyPr>
          <a:lstStyle/>
          <a:p>
            <a:pPr algn="r"/>
            <a:r>
              <a:rPr lang="en-US" sz="999" dirty="0">
                <a:latin typeface="+mn-lt"/>
              </a:rPr>
              <a:t>20</a:t>
            </a:r>
          </a:p>
        </p:txBody>
      </p:sp>
      <p:sp>
        <p:nvSpPr>
          <p:cNvPr id="22" name="Textfeld 21">
            <a:extLst>
              <a:ext uri="{FF2B5EF4-FFF2-40B4-BE49-F238E27FC236}">
                <a16:creationId xmlns:a16="http://schemas.microsoft.com/office/drawing/2014/main" id="{AC4899E1-891E-D9BE-2253-D9AE70F5E95E}"/>
              </a:ext>
            </a:extLst>
          </p:cNvPr>
          <p:cNvSpPr txBox="1">
            <a:spLocks/>
          </p:cNvSpPr>
          <p:nvPr>
            <p:custDataLst>
              <p:tags r:id="rId18"/>
            </p:custDataLst>
          </p:nvPr>
        </p:nvSpPr>
        <p:spPr>
          <a:xfrm>
            <a:off x="7684612" y="4810894"/>
            <a:ext cx="213200" cy="153760"/>
          </a:xfrm>
          <a:prstGeom prst="rect">
            <a:avLst/>
          </a:prstGeom>
          <a:noFill/>
        </p:spPr>
        <p:txBody>
          <a:bodyPr wrap="none" lIns="0" tIns="0" rIns="0" bIns="0" rtlCol="0" anchor="ctr" anchorCtr="0">
            <a:noAutofit/>
          </a:bodyPr>
          <a:lstStyle/>
          <a:p>
            <a:pPr algn="r"/>
            <a:r>
              <a:rPr lang="en-US" sz="999" dirty="0">
                <a:latin typeface="+mn-lt"/>
              </a:rPr>
              <a:t>Time</a:t>
            </a:r>
          </a:p>
        </p:txBody>
      </p:sp>
      <p:cxnSp>
        <p:nvCxnSpPr>
          <p:cNvPr id="23" name="Gerade Verbindung 82">
            <a:extLst>
              <a:ext uri="{FF2B5EF4-FFF2-40B4-BE49-F238E27FC236}">
                <a16:creationId xmlns:a16="http://schemas.microsoft.com/office/drawing/2014/main" id="{28696BC2-78FB-90EC-A85C-1084E61F290E}"/>
              </a:ext>
            </a:extLst>
          </p:cNvPr>
          <p:cNvCxnSpPr>
            <a:cxnSpLocks/>
          </p:cNvCxnSpPr>
          <p:nvPr>
            <p:custDataLst>
              <p:tags r:id="rId19"/>
            </p:custDataLst>
          </p:nvPr>
        </p:nvCxnSpPr>
        <p:spPr bwMode="auto">
          <a:xfrm>
            <a:off x="3301216" y="1413912"/>
            <a:ext cx="0" cy="3351824"/>
          </a:xfrm>
          <a:prstGeom prst="line">
            <a:avLst/>
          </a:prstGeom>
          <a:solidFill>
            <a:schemeClr val="tx2"/>
          </a:solidFill>
          <a:ln w="19050" cap="flat" cmpd="sng" algn="ctr">
            <a:solidFill>
              <a:srgbClr val="9999A9"/>
            </a:solidFill>
            <a:prstDash val="sys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4" name="Textfeld 23">
            <a:extLst>
              <a:ext uri="{FF2B5EF4-FFF2-40B4-BE49-F238E27FC236}">
                <a16:creationId xmlns:a16="http://schemas.microsoft.com/office/drawing/2014/main" id="{1B672346-C5AF-10E7-DD92-2B775E07B654}"/>
              </a:ext>
            </a:extLst>
          </p:cNvPr>
          <p:cNvSpPr txBox="1">
            <a:spLocks/>
          </p:cNvSpPr>
          <p:nvPr>
            <p:custDataLst>
              <p:tags r:id="rId20"/>
            </p:custDataLst>
          </p:nvPr>
        </p:nvSpPr>
        <p:spPr>
          <a:xfrm>
            <a:off x="770171" y="1413912"/>
            <a:ext cx="527388" cy="153760"/>
          </a:xfrm>
          <a:prstGeom prst="rect">
            <a:avLst/>
          </a:prstGeom>
          <a:noFill/>
        </p:spPr>
        <p:txBody>
          <a:bodyPr wrap="none" lIns="0" tIns="0" rIns="0" bIns="0" rtlCol="0" anchor="ctr" anchorCtr="0">
            <a:noAutofit/>
          </a:bodyPr>
          <a:lstStyle/>
          <a:p>
            <a:pPr algn="l"/>
            <a:r>
              <a:rPr lang="en-US" sz="999" dirty="0">
                <a:latin typeface="+mn-lt"/>
              </a:rPr>
              <a:t>Price (%)</a:t>
            </a:r>
          </a:p>
        </p:txBody>
      </p:sp>
      <p:cxnSp>
        <p:nvCxnSpPr>
          <p:cNvPr id="25" name="Gerade Verbindung 86">
            <a:extLst>
              <a:ext uri="{FF2B5EF4-FFF2-40B4-BE49-F238E27FC236}">
                <a16:creationId xmlns:a16="http://schemas.microsoft.com/office/drawing/2014/main" id="{C3B65C9F-3828-1302-EC5F-DA9C6E3BF47D}"/>
              </a:ext>
            </a:extLst>
          </p:cNvPr>
          <p:cNvCxnSpPr/>
          <p:nvPr>
            <p:custDataLst>
              <p:tags r:id="rId21"/>
            </p:custDataLst>
          </p:nvPr>
        </p:nvCxnSpPr>
        <p:spPr bwMode="auto">
          <a:xfrm>
            <a:off x="1369904" y="1484590"/>
            <a:ext cx="758157" cy="115454"/>
          </a:xfrm>
          <a:prstGeom prst="line">
            <a:avLst/>
          </a:prstGeom>
          <a:solidFill>
            <a:schemeClr val="tx2"/>
          </a:solid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87">
            <a:extLst>
              <a:ext uri="{FF2B5EF4-FFF2-40B4-BE49-F238E27FC236}">
                <a16:creationId xmlns:a16="http://schemas.microsoft.com/office/drawing/2014/main" id="{ACA2934A-0A23-825F-F6EE-D4EA22FE36B4}"/>
              </a:ext>
            </a:extLst>
          </p:cNvPr>
          <p:cNvCxnSpPr>
            <a:cxnSpLocks/>
          </p:cNvCxnSpPr>
          <p:nvPr>
            <p:custDataLst>
              <p:tags r:id="rId22"/>
            </p:custDataLst>
          </p:nvPr>
        </p:nvCxnSpPr>
        <p:spPr bwMode="auto">
          <a:xfrm>
            <a:off x="650794" y="4763981"/>
            <a:ext cx="7374019" cy="0"/>
          </a:xfrm>
          <a:prstGeom prst="line">
            <a:avLst/>
          </a:prstGeom>
          <a:solidFill>
            <a:schemeClr val="tx2"/>
          </a:solidFill>
          <a:ln w="9525" cap="flat" cmpd="sng" algn="ctr">
            <a:solidFill>
              <a:srgbClr val="CCCCD4"/>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7" name="Rechteck 26">
            <a:extLst>
              <a:ext uri="{FF2B5EF4-FFF2-40B4-BE49-F238E27FC236}">
                <a16:creationId xmlns:a16="http://schemas.microsoft.com/office/drawing/2014/main" id="{5FF1C5ED-82CF-1CDA-8628-1EEF7447DA4D}"/>
              </a:ext>
            </a:extLst>
          </p:cNvPr>
          <p:cNvSpPr/>
          <p:nvPr>
            <p:custDataLst>
              <p:tags r:id="rId23"/>
            </p:custDataLst>
          </p:nvPr>
        </p:nvSpPr>
        <p:spPr>
          <a:xfrm>
            <a:off x="3298796" y="1436602"/>
            <a:ext cx="2489250" cy="98004"/>
          </a:xfrm>
          <a:prstGeom prst="rect">
            <a:avLst/>
          </a:prstGeom>
        </p:spPr>
        <p:txBody>
          <a:bodyPr wrap="none" lIns="0" tIns="0" rIns="0" bIns="0" anchor="t">
            <a:noAutofit/>
          </a:bodyPr>
          <a:lstStyle/>
          <a:p>
            <a:pPr algn="ctr">
              <a:spcBef>
                <a:spcPct val="0"/>
              </a:spcBef>
            </a:pPr>
            <a:r>
              <a:rPr lang="en-US" sz="950" b="1" dirty="0">
                <a:solidFill>
                  <a:srgbClr val="000000"/>
                </a:solidFill>
                <a:latin typeface="+mn-lt"/>
              </a:rPr>
              <a:t>Order and shipment until February 28, 2026</a:t>
            </a:r>
          </a:p>
        </p:txBody>
      </p:sp>
      <p:sp>
        <p:nvSpPr>
          <p:cNvPr id="28" name="Rechteck 27">
            <a:extLst>
              <a:ext uri="{FF2B5EF4-FFF2-40B4-BE49-F238E27FC236}">
                <a16:creationId xmlns:a16="http://schemas.microsoft.com/office/drawing/2014/main" id="{3ADDE760-D196-7E86-0BD0-FF82C7264767}"/>
              </a:ext>
            </a:extLst>
          </p:cNvPr>
          <p:cNvSpPr>
            <a:spLocks/>
          </p:cNvSpPr>
          <p:nvPr>
            <p:custDataLst>
              <p:tags r:id="rId24"/>
            </p:custDataLst>
          </p:nvPr>
        </p:nvSpPr>
        <p:spPr bwMode="auto">
          <a:xfrm>
            <a:off x="1082022" y="1639048"/>
            <a:ext cx="863646" cy="3126689"/>
          </a:xfrm>
          <a:prstGeom prst="rect">
            <a:avLst/>
          </a:prstGeom>
          <a:solidFill>
            <a:schemeClr val="accent1"/>
          </a:solidFill>
          <a:ln>
            <a:noFill/>
          </a:ln>
          <a:effectLst/>
        </p:spPr>
        <p:txBody>
          <a:bodyPr wrap="square" lIns="107944" tIns="53972" rIns="107944" bIns="53972" numCol="1" spcCol="72000" rtlCol="0" anchor="ctr">
            <a:noAutofit/>
          </a:bodyPr>
          <a:lstStyle/>
          <a:p>
            <a:pPr algn="ctr">
              <a:spcBef>
                <a:spcPct val="0"/>
              </a:spcBef>
              <a:buFont typeface="Wingdings" charset="0"/>
              <a:buNone/>
            </a:pPr>
            <a:endParaRPr lang="en-US" sz="1799" b="1" dirty="0" err="1">
              <a:latin typeface="+mn-lt"/>
            </a:endParaRPr>
          </a:p>
        </p:txBody>
      </p:sp>
      <p:sp>
        <p:nvSpPr>
          <p:cNvPr id="29" name="Textfeld 28">
            <a:extLst>
              <a:ext uri="{FF2B5EF4-FFF2-40B4-BE49-F238E27FC236}">
                <a16:creationId xmlns:a16="http://schemas.microsoft.com/office/drawing/2014/main" id="{F07310BD-C080-4F2D-E145-20FDDD95E39D}"/>
              </a:ext>
            </a:extLst>
          </p:cNvPr>
          <p:cNvSpPr txBox="1"/>
          <p:nvPr>
            <p:custDataLst>
              <p:tags r:id="rId25"/>
            </p:custDataLst>
          </p:nvPr>
        </p:nvSpPr>
        <p:spPr>
          <a:xfrm>
            <a:off x="542955" y="4688855"/>
            <a:ext cx="70532" cy="153760"/>
          </a:xfrm>
          <a:prstGeom prst="rect">
            <a:avLst/>
          </a:prstGeom>
          <a:noFill/>
        </p:spPr>
        <p:txBody>
          <a:bodyPr wrap="none" lIns="0" tIns="0" rIns="0" bIns="0" rtlCol="0" anchor="ctr" anchorCtr="0">
            <a:noAutofit/>
          </a:bodyPr>
          <a:lstStyle/>
          <a:p>
            <a:pPr algn="r"/>
            <a:r>
              <a:rPr lang="en-US" sz="999" dirty="0">
                <a:latin typeface="+mn-lt"/>
              </a:rPr>
              <a:t>0</a:t>
            </a:r>
          </a:p>
        </p:txBody>
      </p:sp>
      <p:sp>
        <p:nvSpPr>
          <p:cNvPr id="30" name="Textfeld 29">
            <a:extLst>
              <a:ext uri="{FF2B5EF4-FFF2-40B4-BE49-F238E27FC236}">
                <a16:creationId xmlns:a16="http://schemas.microsoft.com/office/drawing/2014/main" id="{F9DCD8CB-8E3C-0A18-F716-5411078B1282}"/>
              </a:ext>
            </a:extLst>
          </p:cNvPr>
          <p:cNvSpPr txBox="1">
            <a:spLocks/>
          </p:cNvSpPr>
          <p:nvPr>
            <p:custDataLst>
              <p:tags r:id="rId26"/>
            </p:custDataLst>
          </p:nvPr>
        </p:nvSpPr>
        <p:spPr>
          <a:xfrm>
            <a:off x="5211230" y="4945843"/>
            <a:ext cx="1245534" cy="176972"/>
          </a:xfrm>
          <a:prstGeom prst="rect">
            <a:avLst/>
          </a:prstGeom>
          <a:noFill/>
        </p:spPr>
        <p:txBody>
          <a:bodyPr wrap="none" lIns="0" tIns="0" rIns="0" bIns="0" rtlCol="0" anchor="ctr" anchorCtr="0">
            <a:spAutoFit/>
          </a:bodyPr>
          <a:lstStyle/>
          <a:p>
            <a:pPr algn="ctr"/>
            <a:r>
              <a:rPr lang="en-US" sz="1150" b="1" dirty="0">
                <a:latin typeface="+mn-lt"/>
              </a:rPr>
              <a:t>February 28, 2026</a:t>
            </a:r>
            <a:endParaRPr lang="en-US" sz="1150" b="1" dirty="0">
              <a:solidFill>
                <a:srgbClr val="EF0137"/>
              </a:solidFill>
              <a:latin typeface="+mn-lt"/>
            </a:endParaRPr>
          </a:p>
        </p:txBody>
      </p:sp>
      <p:sp>
        <p:nvSpPr>
          <p:cNvPr id="31" name="Textfeld 30">
            <a:extLst>
              <a:ext uri="{FF2B5EF4-FFF2-40B4-BE49-F238E27FC236}">
                <a16:creationId xmlns:a16="http://schemas.microsoft.com/office/drawing/2014/main" id="{14985DE2-F450-01EB-6F13-5F3A0318AE31}"/>
              </a:ext>
            </a:extLst>
          </p:cNvPr>
          <p:cNvSpPr txBox="1">
            <a:spLocks/>
          </p:cNvSpPr>
          <p:nvPr>
            <p:custDataLst>
              <p:tags r:id="rId27"/>
            </p:custDataLst>
          </p:nvPr>
        </p:nvSpPr>
        <p:spPr>
          <a:xfrm>
            <a:off x="2350637" y="4857442"/>
            <a:ext cx="1901161" cy="353943"/>
          </a:xfrm>
          <a:prstGeom prst="rect">
            <a:avLst/>
          </a:prstGeom>
          <a:noFill/>
        </p:spPr>
        <p:txBody>
          <a:bodyPr wrap="none" lIns="0" tIns="0" rIns="0" bIns="0" rtlCol="0" anchor="ctr" anchorCtr="0">
            <a:spAutoFit/>
          </a:bodyPr>
          <a:lstStyle/>
          <a:p>
            <a:pPr algn="ctr"/>
            <a:r>
              <a:rPr lang="en-US" sz="1150" b="1" dirty="0">
                <a:latin typeface="+mn-lt"/>
              </a:rPr>
              <a:t>Planned release 2025/12/04</a:t>
            </a:r>
            <a:br>
              <a:rPr lang="en-US" sz="1150" b="1" dirty="0">
                <a:latin typeface="+mn-lt"/>
              </a:rPr>
            </a:br>
            <a:r>
              <a:rPr lang="en-US" sz="1150" b="1" dirty="0">
                <a:latin typeface="+mn-lt"/>
              </a:rPr>
              <a:t>TIA Portal V21</a:t>
            </a:r>
          </a:p>
        </p:txBody>
      </p:sp>
      <p:sp>
        <p:nvSpPr>
          <p:cNvPr id="32" name="Textfeld 31">
            <a:extLst>
              <a:ext uri="{FF2B5EF4-FFF2-40B4-BE49-F238E27FC236}">
                <a16:creationId xmlns:a16="http://schemas.microsoft.com/office/drawing/2014/main" id="{8A4E9A46-8E8C-D58D-4084-9401654B3F8C}"/>
              </a:ext>
            </a:extLst>
          </p:cNvPr>
          <p:cNvSpPr txBox="1">
            <a:spLocks/>
          </p:cNvSpPr>
          <p:nvPr>
            <p:custDataLst>
              <p:tags r:id="rId28"/>
            </p:custDataLst>
          </p:nvPr>
        </p:nvSpPr>
        <p:spPr>
          <a:xfrm>
            <a:off x="781273" y="4849877"/>
            <a:ext cx="1465145" cy="369075"/>
          </a:xfrm>
          <a:prstGeom prst="rect">
            <a:avLst/>
          </a:prstGeom>
          <a:noFill/>
        </p:spPr>
        <p:txBody>
          <a:bodyPr wrap="none" lIns="0" tIns="0" rIns="0" bIns="0" rtlCol="0" anchor="ctr" anchorCtr="0">
            <a:noAutofit/>
          </a:bodyPr>
          <a:lstStyle/>
          <a:p>
            <a:pPr algn="ctr"/>
            <a:r>
              <a:rPr lang="en-US" sz="1150" b="1" dirty="0">
                <a:latin typeface="+mn-lt"/>
              </a:rPr>
              <a:t>TIA Portal V20 </a:t>
            </a:r>
            <a:br>
              <a:rPr lang="en-US" sz="1150" b="1" dirty="0">
                <a:latin typeface="+mn-lt"/>
              </a:rPr>
            </a:br>
            <a:r>
              <a:rPr lang="en-US" sz="1150" dirty="0">
                <a:latin typeface="+mn-lt"/>
              </a:rPr>
              <a:t>(STEP 7, WinCC, …)</a:t>
            </a:r>
          </a:p>
        </p:txBody>
      </p:sp>
      <p:cxnSp>
        <p:nvCxnSpPr>
          <p:cNvPr id="33" name="Gerade Verbindung 95">
            <a:extLst>
              <a:ext uri="{FF2B5EF4-FFF2-40B4-BE49-F238E27FC236}">
                <a16:creationId xmlns:a16="http://schemas.microsoft.com/office/drawing/2014/main" id="{D19D708D-134F-92C8-EF85-E67881FCDECD}"/>
              </a:ext>
            </a:extLst>
          </p:cNvPr>
          <p:cNvCxnSpPr>
            <a:cxnSpLocks/>
          </p:cNvCxnSpPr>
          <p:nvPr>
            <p:custDataLst>
              <p:tags r:id="rId29"/>
            </p:custDataLst>
          </p:nvPr>
        </p:nvCxnSpPr>
        <p:spPr bwMode="auto">
          <a:xfrm>
            <a:off x="5833997" y="1413827"/>
            <a:ext cx="0" cy="3351825"/>
          </a:xfrm>
          <a:prstGeom prst="line">
            <a:avLst/>
          </a:prstGeom>
          <a:solidFill>
            <a:schemeClr val="tx2"/>
          </a:solidFill>
          <a:ln w="19050" cap="flat" cmpd="sng" algn="ctr">
            <a:solidFill>
              <a:srgbClr val="9999A9"/>
            </a:solidFill>
            <a:prstDash val="sys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Rechteck 33">
            <a:extLst>
              <a:ext uri="{FF2B5EF4-FFF2-40B4-BE49-F238E27FC236}">
                <a16:creationId xmlns:a16="http://schemas.microsoft.com/office/drawing/2014/main" id="{70B93205-4E8E-6876-147E-B915C7921132}"/>
              </a:ext>
            </a:extLst>
          </p:cNvPr>
          <p:cNvSpPr>
            <a:spLocks/>
          </p:cNvSpPr>
          <p:nvPr>
            <p:custDataLst>
              <p:tags r:id="rId30"/>
            </p:custDataLst>
          </p:nvPr>
        </p:nvSpPr>
        <p:spPr>
          <a:xfrm>
            <a:off x="8411122" y="1519770"/>
            <a:ext cx="3376067" cy="1156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spAutoFit/>
          </a:bodyPr>
          <a:lstStyle/>
          <a:p>
            <a:pPr algn="l">
              <a:spcAft>
                <a:spcPts val="300"/>
              </a:spcAft>
            </a:pPr>
            <a:r>
              <a:rPr lang="en-US" sz="1600" b="1" dirty="0">
                <a:solidFill>
                  <a:schemeClr val="bg1"/>
                </a:solidFill>
              </a:rPr>
              <a:t>The grace period </a:t>
            </a:r>
            <a:br>
              <a:rPr lang="en-US" sz="1600" b="1" dirty="0">
                <a:solidFill>
                  <a:schemeClr val="bg1"/>
                </a:solidFill>
              </a:rPr>
            </a:br>
            <a:r>
              <a:rPr lang="en-US" sz="1600" b="1" dirty="0">
                <a:solidFill>
                  <a:schemeClr val="bg1"/>
                </a:solidFill>
              </a:rPr>
              <a:t>offer applies for:</a:t>
            </a:r>
          </a:p>
          <a:p>
            <a:pPr marL="179705" indent="-171450" algn="l">
              <a:spcAft>
                <a:spcPts val="300"/>
              </a:spcAft>
              <a:buClr>
                <a:schemeClr val="bg1"/>
              </a:buClr>
              <a:buFont typeface="Arial" panose="020B0604020202020204" pitchFamily="34" charset="0"/>
              <a:buChar char="•"/>
            </a:pPr>
            <a:r>
              <a:rPr lang="en-US" sz="1200" dirty="0">
                <a:solidFill>
                  <a:schemeClr val="bg1"/>
                </a:solidFill>
              </a:rPr>
              <a:t>TIA Portal V20</a:t>
            </a:r>
            <a:endParaRPr lang="en-US" sz="1200" dirty="0">
              <a:solidFill>
                <a:schemeClr val="bg1"/>
              </a:solidFill>
              <a:cs typeface="Arial"/>
            </a:endParaRPr>
          </a:p>
          <a:p>
            <a:pPr marL="179705" indent="-171450" algn="l">
              <a:spcAft>
                <a:spcPts val="300"/>
              </a:spcAft>
              <a:buClr>
                <a:schemeClr val="bg1"/>
              </a:buClr>
              <a:buFont typeface="Arial" panose="020B0604020202020204" pitchFamily="34" charset="0"/>
              <a:buChar char="•"/>
            </a:pPr>
            <a:r>
              <a:rPr lang="en-US" sz="1200" dirty="0">
                <a:solidFill>
                  <a:schemeClr val="bg1"/>
                </a:solidFill>
              </a:rPr>
              <a:t>Delivery type </a:t>
            </a:r>
            <a:r>
              <a:rPr lang="en-US" sz="1200" b="1" dirty="0">
                <a:solidFill>
                  <a:schemeClr val="bg1"/>
                </a:solidFill>
              </a:rPr>
              <a:t>Download</a:t>
            </a:r>
            <a:endParaRPr lang="en-US" sz="1200" b="1" dirty="0">
              <a:solidFill>
                <a:schemeClr val="bg1"/>
              </a:solidFill>
              <a:cs typeface="Arial"/>
            </a:endParaRPr>
          </a:p>
        </p:txBody>
      </p:sp>
      <p:sp>
        <p:nvSpPr>
          <p:cNvPr id="35" name="Rechteck 34">
            <a:extLst>
              <a:ext uri="{FF2B5EF4-FFF2-40B4-BE49-F238E27FC236}">
                <a16:creationId xmlns:a16="http://schemas.microsoft.com/office/drawing/2014/main" id="{3662B4EF-A601-A72D-4635-4E5203431E25}"/>
              </a:ext>
            </a:extLst>
          </p:cNvPr>
          <p:cNvSpPr>
            <a:spLocks/>
          </p:cNvSpPr>
          <p:nvPr>
            <p:custDataLst>
              <p:tags r:id="rId31"/>
            </p:custDataLst>
          </p:nvPr>
        </p:nvSpPr>
        <p:spPr>
          <a:xfrm>
            <a:off x="8411122" y="3053162"/>
            <a:ext cx="3376067" cy="4643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l">
              <a:spcAft>
                <a:spcPts val="300"/>
              </a:spcAft>
            </a:pPr>
            <a:r>
              <a:rPr lang="en-US" sz="1600" b="1" dirty="0">
                <a:solidFill>
                  <a:schemeClr val="bg1"/>
                </a:solidFill>
              </a:rPr>
              <a:t>~40% of product price</a:t>
            </a:r>
          </a:p>
        </p:txBody>
      </p:sp>
      <p:sp>
        <p:nvSpPr>
          <p:cNvPr id="36" name="Rechteck 35">
            <a:extLst>
              <a:ext uri="{FF2B5EF4-FFF2-40B4-BE49-F238E27FC236}">
                <a16:creationId xmlns:a16="http://schemas.microsoft.com/office/drawing/2014/main" id="{238FDD3E-5881-7BF2-1356-E3F079D87A00}"/>
              </a:ext>
            </a:extLst>
          </p:cNvPr>
          <p:cNvSpPr>
            <a:spLocks/>
          </p:cNvSpPr>
          <p:nvPr>
            <p:custDataLst>
              <p:tags r:id="rId32"/>
            </p:custDataLst>
          </p:nvPr>
        </p:nvSpPr>
        <p:spPr>
          <a:xfrm>
            <a:off x="8411122" y="3930318"/>
            <a:ext cx="3376067" cy="833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l">
              <a:spcAft>
                <a:spcPts val="300"/>
              </a:spcAft>
            </a:pPr>
            <a:r>
              <a:rPr lang="en-US" sz="1600" b="1" dirty="0">
                <a:solidFill>
                  <a:schemeClr val="bg1"/>
                </a:solidFill>
              </a:rPr>
              <a:t>~20% of product price</a:t>
            </a:r>
            <a:br>
              <a:rPr lang="en-US" sz="1600" dirty="0">
                <a:solidFill>
                  <a:schemeClr val="bg1"/>
                </a:solidFill>
              </a:rPr>
            </a:br>
            <a:r>
              <a:rPr lang="en-US" sz="1200" dirty="0">
                <a:solidFill>
                  <a:schemeClr val="bg1"/>
                </a:solidFill>
              </a:rPr>
              <a:t>At one version/year SUS saves up </a:t>
            </a:r>
            <a:br>
              <a:rPr lang="en-US" sz="1200" dirty="0">
                <a:solidFill>
                  <a:schemeClr val="bg1"/>
                </a:solidFill>
              </a:rPr>
            </a:br>
            <a:r>
              <a:rPr lang="en-US" sz="1200" dirty="0">
                <a:solidFill>
                  <a:schemeClr val="bg1"/>
                </a:solidFill>
              </a:rPr>
              <a:t>to 50% compared to an Upgrade</a:t>
            </a:r>
          </a:p>
        </p:txBody>
      </p:sp>
      <p:sp>
        <p:nvSpPr>
          <p:cNvPr id="37" name="Textfeld 36">
            <a:extLst>
              <a:ext uri="{FF2B5EF4-FFF2-40B4-BE49-F238E27FC236}">
                <a16:creationId xmlns:a16="http://schemas.microsoft.com/office/drawing/2014/main" id="{C5B0E023-4413-D78A-5FE3-3BD26AF7DC57}"/>
              </a:ext>
            </a:extLst>
          </p:cNvPr>
          <p:cNvSpPr txBox="1"/>
          <p:nvPr>
            <p:custDataLst>
              <p:tags r:id="rId33"/>
            </p:custDataLst>
          </p:nvPr>
        </p:nvSpPr>
        <p:spPr>
          <a:xfrm>
            <a:off x="6536964" y="4393301"/>
            <a:ext cx="623569" cy="184538"/>
          </a:xfrm>
          <a:prstGeom prst="rect">
            <a:avLst/>
          </a:prstGeom>
          <a:noFill/>
        </p:spPr>
        <p:txBody>
          <a:bodyPr wrap="none" lIns="0" tIns="0" rIns="0" bIns="0" rtlCol="0" anchor="t" anchorCtr="0">
            <a:noAutofit/>
          </a:bodyPr>
          <a:lstStyle/>
          <a:p>
            <a:pPr algn="ctr"/>
            <a:r>
              <a:rPr lang="en-US" sz="1199" b="1" dirty="0">
                <a:solidFill>
                  <a:schemeClr val="bg1"/>
                </a:solidFill>
                <a:latin typeface="+mn-lt"/>
              </a:rPr>
              <a:t>Upgrade</a:t>
            </a:r>
          </a:p>
        </p:txBody>
      </p:sp>
      <p:sp>
        <p:nvSpPr>
          <p:cNvPr id="4" name="Foliennummernplatzhalter 3">
            <a:extLst>
              <a:ext uri="{FF2B5EF4-FFF2-40B4-BE49-F238E27FC236}">
                <a16:creationId xmlns:a16="http://schemas.microsoft.com/office/drawing/2014/main" id="{958994D6-A803-AE35-A25C-BD300877C249}"/>
              </a:ext>
            </a:extLst>
          </p:cNvPr>
          <p:cNvSpPr>
            <a:spLocks noGrp="1"/>
          </p:cNvSpPr>
          <p:nvPr>
            <p:ph type="sldNum" sz="quarter" idx="11"/>
          </p:nvPr>
        </p:nvSpPr>
        <p:spPr/>
        <p:txBody>
          <a:bodyPr/>
          <a:lstStyle/>
          <a:p>
            <a:r>
              <a:rPr lang="en-US"/>
              <a:t>Page </a:t>
            </a:r>
            <a:fld id="{15EBE321-CBB1-4E91-BD14-37C8D44326FB}" type="slidenum">
              <a:rPr lang="en-US" smtClean="0"/>
              <a:pPr/>
              <a:t>4</a:t>
            </a:fld>
            <a:endParaRPr lang="en-US" dirty="0"/>
          </a:p>
        </p:txBody>
      </p:sp>
    </p:spTree>
    <p:extLst>
      <p:ext uri="{BB962C8B-B14F-4D97-AF65-F5344CB8AC3E}">
        <p14:creationId xmlns:p14="http://schemas.microsoft.com/office/powerpoint/2010/main" val="18938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a:extLst>
              <a:ext uri="{FF2B5EF4-FFF2-40B4-BE49-F238E27FC236}">
                <a16:creationId xmlns:a16="http://schemas.microsoft.com/office/drawing/2014/main" id="{90C694DF-1504-86BF-FEAE-265088E9274D}"/>
              </a:ext>
            </a:extLst>
          </p:cNvPr>
          <p:cNvGraphicFramePr>
            <a:graphicFrameLocks noChangeAspect="1"/>
          </p:cNvGraphicFramePr>
          <p:nvPr>
            <p:custDataLst>
              <p:tags r:id="rId1"/>
            </p:custDataLst>
            <p:extLst>
              <p:ext uri="{D42A27DB-BD31-4B8C-83A1-F6EECF244321}">
                <p14:modId xmlns:p14="http://schemas.microsoft.com/office/powerpoint/2010/main" val="636544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16" name="Objekt 15" hidden="1">
                        <a:extLst>
                          <a:ext uri="{FF2B5EF4-FFF2-40B4-BE49-F238E27FC236}">
                            <a16:creationId xmlns:a16="http://schemas.microsoft.com/office/drawing/2014/main" id="{90C694DF-1504-86BF-FEAE-265088E927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223BD8A-73D5-35AC-EB04-E3895EF14A6B}"/>
              </a:ext>
            </a:extLst>
          </p:cNvPr>
          <p:cNvSpPr>
            <a:spLocks noGrp="1"/>
          </p:cNvSpPr>
          <p:nvPr>
            <p:ph type="title"/>
          </p:nvPr>
        </p:nvSpPr>
        <p:spPr/>
        <p:txBody>
          <a:bodyPr vert="horz"/>
          <a:lstStyle/>
          <a:p>
            <a:r>
              <a:rPr lang="en-US" dirty="0"/>
              <a:t>TIA Portal V21 Grace Period Offer</a:t>
            </a:r>
            <a:br>
              <a:rPr lang="en-US" dirty="0"/>
            </a:br>
            <a:r>
              <a:rPr lang="en-US" b="0" dirty="0"/>
              <a:t>Exclusive SUS offer for TIA Portal products valid until February 28, 2026</a:t>
            </a:r>
          </a:p>
        </p:txBody>
      </p:sp>
      <p:sp>
        <p:nvSpPr>
          <p:cNvPr id="3" name="Fußzeilenplatzhalter 2">
            <a:extLst>
              <a:ext uri="{FF2B5EF4-FFF2-40B4-BE49-F238E27FC236}">
                <a16:creationId xmlns:a16="http://schemas.microsoft.com/office/drawing/2014/main" id="{0A4E0217-F507-D28E-16D5-C9DDE62E8F45}"/>
              </a:ext>
            </a:extLst>
          </p:cNvPr>
          <p:cNvSpPr>
            <a:spLocks noGrp="1"/>
          </p:cNvSpPr>
          <p:nvPr>
            <p:ph type="ftr" sz="quarter" idx="10"/>
          </p:nvPr>
        </p:nvSpPr>
        <p:spPr/>
        <p:txBody>
          <a:bodyPr/>
          <a:lstStyle/>
          <a:p>
            <a:pPr rtl="0">
              <a:lnSpc>
                <a:spcPct val="100000"/>
              </a:lnSpc>
            </a:pPr>
            <a:r>
              <a:rPr lang="de-DE"/>
              <a:t>Unrestricted | © Siemens 2025  | November 2025</a:t>
            </a:r>
            <a:endParaRPr lang="en-US" dirty="0"/>
          </a:p>
        </p:txBody>
      </p:sp>
      <p:graphicFrame>
        <p:nvGraphicFramePr>
          <p:cNvPr id="5" name="Tabelle 4">
            <a:extLst>
              <a:ext uri="{FF2B5EF4-FFF2-40B4-BE49-F238E27FC236}">
                <a16:creationId xmlns:a16="http://schemas.microsoft.com/office/drawing/2014/main" id="{24F466E7-6247-2400-3BDD-59B2523B793B}"/>
              </a:ext>
            </a:extLst>
          </p:cNvPr>
          <p:cNvGraphicFramePr>
            <a:graphicFrameLocks noGrp="1"/>
          </p:cNvGraphicFramePr>
          <p:nvPr>
            <p:extLst>
              <p:ext uri="{D42A27DB-BD31-4B8C-83A1-F6EECF244321}">
                <p14:modId xmlns:p14="http://schemas.microsoft.com/office/powerpoint/2010/main" val="2403124779"/>
              </p:ext>
            </p:extLst>
          </p:nvPr>
        </p:nvGraphicFramePr>
        <p:xfrm>
          <a:off x="411162" y="1414504"/>
          <a:ext cx="5465764" cy="2354880"/>
        </p:xfrm>
        <a:graphic>
          <a:graphicData uri="http://schemas.openxmlformats.org/drawingml/2006/table">
            <a:tbl>
              <a:tblPr firstRow="1" firstCol="1" bandRow="1">
                <a:tableStyleId>{B301B821-A1FF-4177-AEE7-76D212191A09}</a:tableStyleId>
              </a:tblPr>
              <a:tblGrid>
                <a:gridCol w="2938430">
                  <a:extLst>
                    <a:ext uri="{9D8B030D-6E8A-4147-A177-3AD203B41FA5}">
                      <a16:colId xmlns:a16="http://schemas.microsoft.com/office/drawing/2014/main" val="20000"/>
                    </a:ext>
                  </a:extLst>
                </a:gridCol>
                <a:gridCol w="2527334">
                  <a:extLst>
                    <a:ext uri="{9D8B030D-6E8A-4147-A177-3AD203B41FA5}">
                      <a16:colId xmlns:a16="http://schemas.microsoft.com/office/drawing/2014/main" val="20001"/>
                    </a:ext>
                  </a:extLst>
                </a:gridCol>
              </a:tblGrid>
              <a:tr h="179626">
                <a:tc>
                  <a:txBody>
                    <a:bodyPr/>
                    <a:lstStyle/>
                    <a:p>
                      <a:pPr rtl="0">
                        <a:spcAft>
                          <a:spcPts val="0"/>
                        </a:spcAft>
                      </a:pPr>
                      <a:r>
                        <a:rPr lang="en-US" sz="1600" dirty="0">
                          <a:solidFill>
                            <a:schemeClr val="accent1"/>
                          </a:solidFill>
                          <a:effectLst/>
                          <a:latin typeface="+mn-lt"/>
                        </a:rPr>
                        <a:t>TIA Portal Engineering</a:t>
                      </a:r>
                    </a:p>
                  </a:txBody>
                  <a:tcPr marL="0" marR="0" marT="36000" marB="36000" anchor="ctr">
                    <a:lnL w="12700" cmpd="sng">
                      <a:noFill/>
                    </a:lnL>
                    <a:lnR>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spcAft>
                          <a:spcPts val="0"/>
                        </a:spcAft>
                      </a:pPr>
                      <a:r>
                        <a:rPr lang="en-US" sz="1600" dirty="0">
                          <a:solidFill>
                            <a:schemeClr val="accent1"/>
                          </a:solidFill>
                          <a:effectLst/>
                          <a:latin typeface="+mn-lt"/>
                        </a:rPr>
                        <a:t>    TIA Portal Eng. Options</a:t>
                      </a:r>
                    </a:p>
                  </a:txBody>
                  <a:tcPr marL="0" marR="0" marT="36000" marB="36000" anchor="ctr">
                    <a:lnL>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1294">
                <a:tc>
                  <a:txBody>
                    <a:bodyPr/>
                    <a:lstStyle/>
                    <a:p>
                      <a:pPr>
                        <a:spcAft>
                          <a:spcPts val="0"/>
                        </a:spcAft>
                      </a:pPr>
                      <a:r>
                        <a:rPr lang="en-US" sz="1200" b="0" dirty="0">
                          <a:solidFill>
                            <a:schemeClr val="dk1"/>
                          </a:solidFill>
                          <a:effectLst/>
                          <a:latin typeface="+mn-lt"/>
                          <a:ea typeface="Calibri"/>
                          <a:cs typeface="Times New Roman"/>
                        </a:rPr>
                        <a:t>STEP 7 Professional</a:t>
                      </a:r>
                    </a:p>
                  </a:txBody>
                  <a:tcPr marL="0" marR="0" marT="36000" marB="36000" anchor="ctr">
                    <a:lnL w="12700" cmpd="sng">
                      <a:noFill/>
                    </a:lnL>
                    <a:lnR>
                      <a:noFill/>
                    </a:lnR>
                    <a:lnT w="19050" cap="flat" cmpd="sng" algn="ctr">
                      <a:solidFill>
                        <a:schemeClr val="accent1"/>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US" sz="1200" b="0" dirty="0">
                          <a:solidFill>
                            <a:schemeClr val="dk1"/>
                          </a:solidFill>
                          <a:effectLst/>
                          <a:latin typeface="+mn-lt"/>
                          <a:ea typeface="Calibri"/>
                          <a:cs typeface="Times New Roman"/>
                        </a:rPr>
                        <a:t>STEP 7 Safety Advanced</a:t>
                      </a:r>
                    </a:p>
                  </a:txBody>
                  <a:tcPr marL="0" marR="0" marT="36000" marB="36000" anchor="ctr">
                    <a:lnL>
                      <a:noFill/>
                    </a:lnL>
                    <a:lnR w="12700" cmpd="sng">
                      <a:noFill/>
                    </a:lnR>
                    <a:lnT w="19050" cap="flat" cmpd="sng" algn="ctr">
                      <a:solidFill>
                        <a:schemeClr val="accent1"/>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3315773"/>
                  </a:ext>
                </a:extLst>
              </a:tr>
              <a:tr h="111294">
                <a:tc>
                  <a:txBody>
                    <a:bodyPr/>
                    <a:lstStyle/>
                    <a:p>
                      <a:pPr>
                        <a:spcAft>
                          <a:spcPts val="0"/>
                        </a:spcAft>
                      </a:pPr>
                      <a:r>
                        <a:rPr lang="en-US" sz="1200" b="0" dirty="0">
                          <a:solidFill>
                            <a:schemeClr val="dk1"/>
                          </a:solidFill>
                          <a:effectLst/>
                          <a:latin typeface="+mn-lt"/>
                          <a:ea typeface="Calibri"/>
                          <a:cs typeface="Times New Roman"/>
                        </a:rPr>
                        <a:t>STEP 7 Professional COMBO</a:t>
                      </a:r>
                    </a:p>
                  </a:txBody>
                  <a:tcPr marL="0" marR="0" marT="36000" marB="360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US" sz="1200" b="0" dirty="0">
                          <a:solidFill>
                            <a:schemeClr val="tx1"/>
                          </a:solidFill>
                          <a:effectLst/>
                          <a:latin typeface="+mn-lt"/>
                          <a:ea typeface="Calibri"/>
                          <a:cs typeface="Times New Roman"/>
                        </a:rPr>
                        <a:t>TIA Portal Multiuser Engineering</a:t>
                      </a:r>
                    </a:p>
                  </a:txBody>
                  <a:tcPr marL="0" marR="0" marT="36000" marB="360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726617"/>
                  </a:ext>
                </a:extLst>
              </a:tr>
              <a:tr h="111294">
                <a:tc>
                  <a:txBody>
                    <a:bodyPr/>
                    <a:lstStyle/>
                    <a:p>
                      <a:pPr>
                        <a:spcAft>
                          <a:spcPts val="0"/>
                        </a:spcAft>
                      </a:pPr>
                      <a:r>
                        <a:rPr lang="en-US" sz="1200" b="0" dirty="0">
                          <a:solidFill>
                            <a:schemeClr val="dk1"/>
                          </a:solidFill>
                          <a:effectLst/>
                          <a:latin typeface="+mn-lt"/>
                          <a:ea typeface="Calibri"/>
                          <a:cs typeface="Times New Roman"/>
                        </a:rPr>
                        <a:t>STEP 7 Basic</a:t>
                      </a:r>
                    </a:p>
                  </a:txBody>
                  <a:tcPr marL="0" marR="0" marT="36000" marB="360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US" sz="1200" b="0" dirty="0">
                          <a:solidFill>
                            <a:schemeClr val="tx1"/>
                          </a:solidFill>
                          <a:effectLst/>
                          <a:latin typeface="+mn-lt"/>
                          <a:ea typeface="Calibri"/>
                          <a:cs typeface="Times New Roman"/>
                        </a:rPr>
                        <a:t>S7-PLCSIM Advanced</a:t>
                      </a:r>
                    </a:p>
                  </a:txBody>
                  <a:tcPr marL="0" marR="0" marT="36000" marB="360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7416222"/>
                  </a:ext>
                </a:extLst>
              </a:tr>
              <a:tr h="111294">
                <a:tc>
                  <a:txBody>
                    <a:bodyPr/>
                    <a:lstStyle/>
                    <a:p>
                      <a:pPr>
                        <a:spcAft>
                          <a:spcPts val="0"/>
                        </a:spcAft>
                      </a:pPr>
                      <a:r>
                        <a:rPr lang="en-US" sz="1200" b="0" dirty="0">
                          <a:solidFill>
                            <a:schemeClr val="dk1"/>
                          </a:solidFill>
                          <a:effectLst/>
                          <a:latin typeface="+mn-lt"/>
                          <a:ea typeface="Calibri"/>
                          <a:cs typeface="Times New Roman"/>
                        </a:rPr>
                        <a:t>WinCC Comfort/Advanced/Professional</a:t>
                      </a:r>
                    </a:p>
                  </a:txBody>
                  <a:tcPr marL="0" marR="0" marT="36000" marB="360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US" sz="1200" b="0" dirty="0">
                          <a:solidFill>
                            <a:schemeClr val="tx1"/>
                          </a:solidFill>
                          <a:effectLst/>
                          <a:latin typeface="+mn-lt"/>
                          <a:ea typeface="Calibri"/>
                          <a:cs typeface="Times New Roman"/>
                        </a:rPr>
                        <a:t>TIA Portal Test Suite Advanced</a:t>
                      </a:r>
                    </a:p>
                  </a:txBody>
                  <a:tcPr marL="0" marR="0" marT="36000" marB="360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258539"/>
                  </a:ext>
                </a:extLst>
              </a:tr>
              <a:tr h="111294">
                <a:tc>
                  <a:txBody>
                    <a:bodyPr/>
                    <a:lstStyle/>
                    <a:p>
                      <a:pPr>
                        <a:spcAft>
                          <a:spcPts val="0"/>
                        </a:spcAft>
                      </a:pPr>
                      <a:r>
                        <a:rPr lang="en-US" sz="1200" b="0" dirty="0">
                          <a:solidFill>
                            <a:schemeClr val="dk1"/>
                          </a:solidFill>
                          <a:effectLst/>
                          <a:latin typeface="+mn-lt"/>
                          <a:ea typeface="Calibri"/>
                          <a:cs typeface="Times New Roman"/>
                        </a:rPr>
                        <a:t>WinCC </a:t>
                      </a:r>
                      <a:r>
                        <a:rPr lang="en-US" sz="1200" b="0">
                          <a:solidFill>
                            <a:schemeClr val="dk1"/>
                          </a:solidFill>
                          <a:effectLst/>
                          <a:latin typeface="+mn-lt"/>
                          <a:ea typeface="Calibri"/>
                          <a:cs typeface="Times New Roman"/>
                        </a:rPr>
                        <a:t>Unified Comfort</a:t>
                      </a:r>
                      <a:endParaRPr lang="en-US" sz="1200" b="0" dirty="0">
                        <a:solidFill>
                          <a:schemeClr val="dk1"/>
                        </a:solidFill>
                        <a:effectLst/>
                        <a:latin typeface="+mn-lt"/>
                        <a:ea typeface="Calibri"/>
                        <a:cs typeface="Times New Roman"/>
                      </a:endParaRPr>
                    </a:p>
                  </a:txBody>
                  <a:tcPr marL="0" marR="0" marT="36000" marB="360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US" sz="1200" b="0" dirty="0">
                          <a:solidFill>
                            <a:schemeClr val="tx1"/>
                          </a:solidFill>
                          <a:effectLst/>
                          <a:latin typeface="+mn-lt"/>
                          <a:ea typeface="Calibri"/>
                          <a:cs typeface="Times New Roman"/>
                        </a:rPr>
                        <a:t>TIA Portal Teamcenter Gateway</a:t>
                      </a:r>
                    </a:p>
                  </a:txBody>
                  <a:tcPr marL="0" marR="0" marT="36000" marB="360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1294">
                <a:tc>
                  <a:txBody>
                    <a:bodyPr/>
                    <a:lstStyle/>
                    <a:p>
                      <a:pPr>
                        <a:spcAft>
                          <a:spcPts val="0"/>
                        </a:spcAft>
                      </a:pPr>
                      <a:r>
                        <a:rPr lang="en-US" sz="1200" b="0" dirty="0">
                          <a:solidFill>
                            <a:schemeClr val="dk1"/>
                          </a:solidFill>
                          <a:effectLst/>
                          <a:latin typeface="+mn-lt"/>
                          <a:ea typeface="Calibri"/>
                          <a:cs typeface="Times New Roman"/>
                        </a:rPr>
                        <a:t>WinCC Unified PC</a:t>
                      </a:r>
                    </a:p>
                  </a:txBody>
                  <a:tcPr marL="0" marR="0" marT="36000" marB="360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US" sz="1200" b="0" dirty="0">
                          <a:solidFill>
                            <a:schemeClr val="tx1"/>
                          </a:solidFill>
                          <a:effectLst/>
                          <a:latin typeface="+mn-lt"/>
                          <a:ea typeface="Calibri"/>
                          <a:cs typeface="Times New Roman"/>
                        </a:rPr>
                        <a:t>SIMATIC</a:t>
                      </a:r>
                      <a:r>
                        <a:rPr lang="en-US" sz="1200" b="0" baseline="0" dirty="0">
                          <a:solidFill>
                            <a:schemeClr val="tx1"/>
                          </a:solidFill>
                          <a:effectLst/>
                          <a:latin typeface="+mn-lt"/>
                          <a:ea typeface="Calibri"/>
                          <a:cs typeface="Times New Roman"/>
                        </a:rPr>
                        <a:t> Visualization Architect</a:t>
                      </a:r>
                      <a:endParaRPr lang="en-US" sz="1200" b="0" dirty="0">
                        <a:solidFill>
                          <a:schemeClr val="tx1"/>
                        </a:solidFill>
                        <a:effectLst/>
                        <a:latin typeface="+mn-lt"/>
                        <a:ea typeface="Calibri"/>
                        <a:cs typeface="Times New Roman"/>
                      </a:endParaRPr>
                    </a:p>
                  </a:txBody>
                  <a:tcPr marL="0" marR="0" marT="36000" marB="360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Calibri"/>
                          <a:cs typeface="Times New Roman"/>
                        </a:rPr>
                        <a:t>SINAMICS </a:t>
                      </a:r>
                      <a:r>
                        <a:rPr lang="en-US" sz="1200" b="0" kern="1200" baseline="0" dirty="0" err="1">
                          <a:solidFill>
                            <a:schemeClr val="tx1"/>
                          </a:solidFill>
                          <a:effectLst/>
                          <a:latin typeface="+mn-lt"/>
                          <a:ea typeface="Calibri"/>
                          <a:cs typeface="Times New Roman"/>
                        </a:rPr>
                        <a:t>Startdrive</a:t>
                      </a:r>
                      <a:r>
                        <a:rPr lang="en-US" sz="1200" b="0" kern="1200" baseline="0" dirty="0">
                          <a:solidFill>
                            <a:schemeClr val="tx1"/>
                          </a:solidFill>
                          <a:effectLst/>
                          <a:latin typeface="+mn-lt"/>
                          <a:ea typeface="Calibri"/>
                          <a:cs typeface="Times New Roman"/>
                        </a:rPr>
                        <a:t> Advanced</a:t>
                      </a:r>
                    </a:p>
                  </a:txBody>
                  <a:tcPr marL="0" marR="0" marT="36000" marB="360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US" sz="1200" b="0" dirty="0">
                          <a:solidFill>
                            <a:schemeClr val="tx1"/>
                          </a:solidFill>
                          <a:effectLst/>
                          <a:latin typeface="+mn-lt"/>
                          <a:ea typeface="Calibri"/>
                          <a:cs typeface="Times New Roman"/>
                        </a:rPr>
                        <a:t>SINAMICS DCC Combo</a:t>
                      </a:r>
                    </a:p>
                  </a:txBody>
                  <a:tcPr marL="0" marR="0" marT="36000" marB="360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Calibri"/>
                        <a:cs typeface="Times New Roman"/>
                      </a:endParaRPr>
                    </a:p>
                  </a:txBody>
                  <a:tcPr marL="0" marR="0" marT="36000" marB="36000" anchor="ctr">
                    <a:lnL w="12700" cmpd="sng">
                      <a:noFill/>
                    </a:lnL>
                    <a:lnR>
                      <a:noFill/>
                    </a:lnR>
                    <a:lnT w="6350" cap="flat" cmpd="sng" algn="ctr">
                      <a:solidFill>
                        <a:srgbClr val="CCCCD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endParaRPr lang="en-US" sz="1200" b="0" dirty="0">
                        <a:solidFill>
                          <a:schemeClr val="tx1"/>
                        </a:solidFill>
                        <a:effectLst/>
                        <a:latin typeface="+mn-lt"/>
                        <a:ea typeface="Calibri"/>
                        <a:cs typeface="Times New Roman"/>
                      </a:endParaRPr>
                    </a:p>
                  </a:txBody>
                  <a:tcPr marL="0" marR="0" marT="36000" marB="36000" anchor="ctr">
                    <a:lnL>
                      <a:noFill/>
                    </a:lnL>
                    <a:lnR w="12700" cmpd="sng">
                      <a:noFill/>
                    </a:lnR>
                    <a:lnT w="6350" cap="flat" cmpd="sng" algn="ctr">
                      <a:solidFill>
                        <a:srgbClr val="CCCCD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6" name="Tabelle 5">
            <a:extLst>
              <a:ext uri="{FF2B5EF4-FFF2-40B4-BE49-F238E27FC236}">
                <a16:creationId xmlns:a16="http://schemas.microsoft.com/office/drawing/2014/main" id="{E095446E-426B-5699-DA32-BA8E6B55B14D}"/>
              </a:ext>
            </a:extLst>
          </p:cNvPr>
          <p:cNvGraphicFramePr>
            <a:graphicFrameLocks noGrp="1"/>
          </p:cNvGraphicFramePr>
          <p:nvPr>
            <p:extLst>
              <p:ext uri="{D42A27DB-BD31-4B8C-83A1-F6EECF244321}">
                <p14:modId xmlns:p14="http://schemas.microsoft.com/office/powerpoint/2010/main" val="4239252161"/>
              </p:ext>
            </p:extLst>
          </p:nvPr>
        </p:nvGraphicFramePr>
        <p:xfrm>
          <a:off x="411162" y="3967948"/>
          <a:ext cx="5465764" cy="570720"/>
        </p:xfrm>
        <a:graphic>
          <a:graphicData uri="http://schemas.openxmlformats.org/drawingml/2006/table">
            <a:tbl>
              <a:tblPr firstRow="1" firstCol="1" bandRow="1">
                <a:tableStyleId>{B301B821-A1FF-4177-AEE7-76D212191A09}</a:tableStyleId>
              </a:tblPr>
              <a:tblGrid>
                <a:gridCol w="2967305">
                  <a:extLst>
                    <a:ext uri="{9D8B030D-6E8A-4147-A177-3AD203B41FA5}">
                      <a16:colId xmlns:a16="http://schemas.microsoft.com/office/drawing/2014/main" val="20000"/>
                    </a:ext>
                  </a:extLst>
                </a:gridCol>
                <a:gridCol w="2498459">
                  <a:extLst>
                    <a:ext uri="{9D8B030D-6E8A-4147-A177-3AD203B41FA5}">
                      <a16:colId xmlns:a16="http://schemas.microsoft.com/office/drawing/2014/main" val="20001"/>
                    </a:ext>
                  </a:extLst>
                </a:gridCol>
              </a:tblGrid>
              <a:tr h="179626">
                <a:tc>
                  <a:txBody>
                    <a:bodyPr/>
                    <a:lstStyle/>
                    <a:p>
                      <a:pPr rtl="0">
                        <a:spcAft>
                          <a:spcPts val="0"/>
                        </a:spcAft>
                      </a:pPr>
                      <a:r>
                        <a:rPr lang="en-US" sz="1600" dirty="0">
                          <a:solidFill>
                            <a:schemeClr val="accent1"/>
                          </a:solidFill>
                          <a:effectLst/>
                          <a:latin typeface="+mn-lt"/>
                        </a:rPr>
                        <a:t>TIA Portal Runtime</a:t>
                      </a:r>
                    </a:p>
                  </a:txBody>
                  <a:tcPr marL="0" marR="0" marT="36000" marB="36000" anchor="ctr">
                    <a:lnL w="12700" cmpd="sng">
                      <a:noFill/>
                    </a:lnL>
                    <a:lnR>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spcAft>
                          <a:spcPts val="0"/>
                        </a:spcAft>
                      </a:pPr>
                      <a:endParaRPr lang="en-US" sz="1600" dirty="0">
                        <a:solidFill>
                          <a:schemeClr val="accent1"/>
                        </a:solidFill>
                        <a:effectLst/>
                        <a:latin typeface="+mn-lt"/>
                      </a:endParaRPr>
                    </a:p>
                  </a:txBody>
                  <a:tcPr marL="0" marR="0" marT="36000" marB="36000" anchor="ctr">
                    <a:lnL>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Calibri"/>
                          <a:cs typeface="Arial" panose="020B0604020202020204" pitchFamily="34" charset="0"/>
                        </a:rPr>
                        <a:t>SIMATIC WinCC Unified PC Runtime</a:t>
                      </a:r>
                    </a:p>
                  </a:txBody>
                  <a:tcPr marL="0" marR="0" marT="36000" marB="36000" anchor="ctr">
                    <a:lnL w="12700" cmpd="sng">
                      <a:noFill/>
                    </a:lnL>
                    <a:lnR>
                      <a:noFill/>
                    </a:lnR>
                    <a:lnT w="190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Calibri"/>
                          <a:cs typeface="Arial" panose="020B0604020202020204" pitchFamily="34" charset="0"/>
                        </a:rPr>
                        <a:t>SIMATIC WinCC RT Professional</a:t>
                      </a:r>
                    </a:p>
                  </a:txBody>
                  <a:tcPr marL="0" marR="0" marT="36000" marB="36000" anchor="ctr">
                    <a:lnL>
                      <a:noFill/>
                    </a:lnL>
                    <a:lnR w="12700" cmpd="sng">
                      <a:noFill/>
                    </a:lnR>
                    <a:lnT w="190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3315773"/>
                  </a:ext>
                </a:extLst>
              </a:tr>
            </a:tbl>
          </a:graphicData>
        </a:graphic>
      </p:graphicFrame>
      <p:sp>
        <p:nvSpPr>
          <p:cNvPr id="7" name="Rechteck 6">
            <a:extLst>
              <a:ext uri="{FF2B5EF4-FFF2-40B4-BE49-F238E27FC236}">
                <a16:creationId xmlns:a16="http://schemas.microsoft.com/office/drawing/2014/main" id="{D1D7672D-B2D2-03C0-7D40-4D8AB3C25F4C}"/>
              </a:ext>
            </a:extLst>
          </p:cNvPr>
          <p:cNvSpPr>
            <a:spLocks/>
          </p:cNvSpPr>
          <p:nvPr/>
        </p:nvSpPr>
        <p:spPr>
          <a:xfrm>
            <a:off x="6315075" y="1414463"/>
            <a:ext cx="5876925" cy="43926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l" rtl="0">
              <a:spcAft>
                <a:spcPts val="300"/>
              </a:spcAft>
            </a:pPr>
            <a:endParaRPr lang="en-US" sz="1600" dirty="0">
              <a:solidFill>
                <a:schemeClr val="accent1"/>
              </a:solidFill>
            </a:endParaRPr>
          </a:p>
        </p:txBody>
      </p:sp>
      <p:sp>
        <p:nvSpPr>
          <p:cNvPr id="8" name="Textfeld 7">
            <a:extLst>
              <a:ext uri="{FF2B5EF4-FFF2-40B4-BE49-F238E27FC236}">
                <a16:creationId xmlns:a16="http://schemas.microsoft.com/office/drawing/2014/main" id="{9352D32F-8F9C-DAC1-EA3F-6BB8CCB12C5B}"/>
              </a:ext>
            </a:extLst>
          </p:cNvPr>
          <p:cNvSpPr txBox="1">
            <a:spLocks/>
          </p:cNvSpPr>
          <p:nvPr/>
        </p:nvSpPr>
        <p:spPr>
          <a:xfrm>
            <a:off x="6554686" y="1577776"/>
            <a:ext cx="4899997" cy="307777"/>
          </a:xfrm>
          <a:prstGeom prst="rect">
            <a:avLst/>
          </a:prstGeom>
          <a:noFill/>
        </p:spPr>
        <p:txBody>
          <a:bodyPr wrap="square" lIns="0" tIns="0" rIns="0" bIns="0" rtlCol="0" anchor="t">
            <a:spAutoFit/>
          </a:bodyPr>
          <a:lstStyle/>
          <a:p>
            <a:pPr algn="l" rtl="0"/>
            <a:r>
              <a:rPr lang="en-US" sz="2000" b="1" dirty="0">
                <a:solidFill>
                  <a:schemeClr val="tx1"/>
                </a:solidFill>
              </a:rPr>
              <a:t>Delivery of the SUS download product</a:t>
            </a:r>
          </a:p>
        </p:txBody>
      </p:sp>
      <p:sp>
        <p:nvSpPr>
          <p:cNvPr id="9" name="Freihandform: Form 8">
            <a:extLst>
              <a:ext uri="{FF2B5EF4-FFF2-40B4-BE49-F238E27FC236}">
                <a16:creationId xmlns:a16="http://schemas.microsoft.com/office/drawing/2014/main" id="{9977F608-491F-BE54-B090-9AA25200F4D2}"/>
              </a:ext>
            </a:extLst>
          </p:cNvPr>
          <p:cNvSpPr>
            <a:spLocks/>
          </p:cNvSpPr>
          <p:nvPr/>
        </p:nvSpPr>
        <p:spPr>
          <a:xfrm>
            <a:off x="6554686" y="2868870"/>
            <a:ext cx="585976" cy="585976"/>
          </a:xfrm>
          <a:custGeom>
            <a:avLst/>
            <a:gdLst>
              <a:gd name="connsiteX0" fmla="*/ 0 w 486699"/>
              <a:gd name="connsiteY0" fmla="*/ 0 h 486699"/>
              <a:gd name="connsiteX1" fmla="*/ 0 w 486699"/>
              <a:gd name="connsiteY1" fmla="*/ 486700 h 486699"/>
              <a:gd name="connsiteX2" fmla="*/ 486700 w 486699"/>
              <a:gd name="connsiteY2" fmla="*/ 486700 h 486699"/>
              <a:gd name="connsiteX3" fmla="*/ 486700 w 486699"/>
              <a:gd name="connsiteY3" fmla="*/ 0 h 486699"/>
              <a:gd name="connsiteX4" fmla="*/ 0 w 486699"/>
              <a:gd name="connsiteY4" fmla="*/ 0 h 486699"/>
              <a:gd name="connsiteX5" fmla="*/ 191869 w 486699"/>
              <a:gd name="connsiteY5" fmla="*/ 372630 h 486699"/>
              <a:gd name="connsiteX6" fmla="*/ 71763 w 486699"/>
              <a:gd name="connsiteY6" fmla="*/ 252525 h 486699"/>
              <a:gd name="connsiteX7" fmla="*/ 107282 w 486699"/>
              <a:gd name="connsiteY7" fmla="*/ 217006 h 486699"/>
              <a:gd name="connsiteX8" fmla="*/ 184115 w 486699"/>
              <a:gd name="connsiteY8" fmla="*/ 283805 h 486699"/>
              <a:gd name="connsiteX9" fmla="*/ 379364 w 486699"/>
              <a:gd name="connsiteY9" fmla="*/ 114069 h 486699"/>
              <a:gd name="connsiteX10" fmla="*/ 414883 w 486699"/>
              <a:gd name="connsiteY10" fmla="*/ 149589 h 486699"/>
              <a:gd name="connsiteX11" fmla="*/ 191869 w 486699"/>
              <a:gd name="connsiteY11" fmla="*/ 372630 h 48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6699" h="486699">
                <a:moveTo>
                  <a:pt x="0" y="0"/>
                </a:moveTo>
                <a:lnTo>
                  <a:pt x="0" y="486700"/>
                </a:lnTo>
                <a:lnTo>
                  <a:pt x="486700" y="486700"/>
                </a:lnTo>
                <a:lnTo>
                  <a:pt x="486700" y="0"/>
                </a:lnTo>
                <a:lnTo>
                  <a:pt x="0" y="0"/>
                </a:lnTo>
                <a:close/>
                <a:moveTo>
                  <a:pt x="191869" y="372630"/>
                </a:moveTo>
                <a:lnTo>
                  <a:pt x="71763" y="252525"/>
                </a:lnTo>
                <a:lnTo>
                  <a:pt x="107282" y="217006"/>
                </a:lnTo>
                <a:lnTo>
                  <a:pt x="184115" y="283805"/>
                </a:lnTo>
                <a:lnTo>
                  <a:pt x="379364" y="114069"/>
                </a:lnTo>
                <a:lnTo>
                  <a:pt x="414883" y="149589"/>
                </a:lnTo>
                <a:lnTo>
                  <a:pt x="191869" y="372630"/>
                </a:lnTo>
                <a:close/>
              </a:path>
            </a:pathLst>
          </a:custGeom>
          <a:solidFill>
            <a:srgbClr val="0F8287"/>
          </a:solidFill>
          <a:ln w="2681" cap="flat">
            <a:noFill/>
            <a:prstDash val="solid"/>
            <a:miter/>
          </a:ln>
        </p:spPr>
        <p:txBody>
          <a:bodyPr rtlCol="0" anchor="ctr"/>
          <a:lstStyle/>
          <a:p>
            <a:pPr rtl="0"/>
            <a:endParaRPr lang="en-US" dirty="0"/>
          </a:p>
        </p:txBody>
      </p:sp>
      <p:sp>
        <p:nvSpPr>
          <p:cNvPr id="10" name="Textfeld 9">
            <a:extLst>
              <a:ext uri="{FF2B5EF4-FFF2-40B4-BE49-F238E27FC236}">
                <a16:creationId xmlns:a16="http://schemas.microsoft.com/office/drawing/2014/main" id="{ECD7F89A-125C-CC61-32DA-7104E1FC12FD}"/>
              </a:ext>
            </a:extLst>
          </p:cNvPr>
          <p:cNvSpPr txBox="1">
            <a:spLocks/>
          </p:cNvSpPr>
          <p:nvPr/>
        </p:nvSpPr>
        <p:spPr>
          <a:xfrm>
            <a:off x="6554685" y="2436770"/>
            <a:ext cx="5232502" cy="184666"/>
          </a:xfrm>
          <a:prstGeom prst="rect">
            <a:avLst/>
          </a:prstGeom>
          <a:noFill/>
        </p:spPr>
        <p:txBody>
          <a:bodyPr wrap="square" lIns="0" tIns="0" rIns="0" bIns="0" rtlCol="0" anchor="b">
            <a:spAutoFit/>
          </a:bodyPr>
          <a:lstStyle/>
          <a:p>
            <a:pPr algn="l" rtl="0"/>
            <a:r>
              <a:rPr lang="en-US" sz="1200" dirty="0">
                <a:solidFill>
                  <a:schemeClr val="tx1"/>
                </a:solidFill>
              </a:rPr>
              <a:t>… earliest (after verification)</a:t>
            </a:r>
            <a:endParaRPr lang="en-US" sz="1600" dirty="0"/>
          </a:p>
        </p:txBody>
      </p:sp>
      <p:sp>
        <p:nvSpPr>
          <p:cNvPr id="11" name="Textfeld 10">
            <a:extLst>
              <a:ext uri="{FF2B5EF4-FFF2-40B4-BE49-F238E27FC236}">
                <a16:creationId xmlns:a16="http://schemas.microsoft.com/office/drawing/2014/main" id="{06C2BF1A-F569-AA4D-DD99-B0BC65426BF7}"/>
              </a:ext>
            </a:extLst>
          </p:cNvPr>
          <p:cNvSpPr txBox="1">
            <a:spLocks/>
          </p:cNvSpPr>
          <p:nvPr/>
        </p:nvSpPr>
        <p:spPr>
          <a:xfrm>
            <a:off x="7449928" y="2915637"/>
            <a:ext cx="3772502" cy="492443"/>
          </a:xfrm>
          <a:prstGeom prst="rect">
            <a:avLst/>
          </a:prstGeom>
          <a:noFill/>
        </p:spPr>
        <p:txBody>
          <a:bodyPr wrap="square" lIns="0" tIns="0" rIns="0" bIns="0" rtlCol="0" anchor="ctr">
            <a:spAutoFit/>
          </a:bodyPr>
          <a:lstStyle/>
          <a:p>
            <a:pPr algn="l" rtl="0"/>
            <a:r>
              <a:rPr lang="en-US" sz="1600" dirty="0"/>
              <a:t>A new </a:t>
            </a:r>
            <a:r>
              <a:rPr lang="en-US" sz="1600" b="1" dirty="0"/>
              <a:t>first delivery </a:t>
            </a:r>
            <a:r>
              <a:rPr lang="en-US" sz="1600" dirty="0"/>
              <a:t>of the Certificate </a:t>
            </a:r>
            <a:br>
              <a:rPr lang="en-US" sz="1600" dirty="0"/>
            </a:br>
            <a:r>
              <a:rPr lang="en-US" sz="1600" dirty="0"/>
              <a:t>of Contract (CoC) via email</a:t>
            </a:r>
          </a:p>
        </p:txBody>
      </p:sp>
      <p:sp>
        <p:nvSpPr>
          <p:cNvPr id="12" name="Textfeld 11">
            <a:extLst>
              <a:ext uri="{FF2B5EF4-FFF2-40B4-BE49-F238E27FC236}">
                <a16:creationId xmlns:a16="http://schemas.microsoft.com/office/drawing/2014/main" id="{9259948A-9666-EF12-4A9D-EC03A8B381A5}"/>
              </a:ext>
            </a:extLst>
          </p:cNvPr>
          <p:cNvSpPr txBox="1">
            <a:spLocks/>
          </p:cNvSpPr>
          <p:nvPr/>
        </p:nvSpPr>
        <p:spPr>
          <a:xfrm>
            <a:off x="6554686" y="4120239"/>
            <a:ext cx="5232502" cy="184666"/>
          </a:xfrm>
          <a:prstGeom prst="rect">
            <a:avLst/>
          </a:prstGeom>
          <a:noFill/>
        </p:spPr>
        <p:txBody>
          <a:bodyPr wrap="square" lIns="0" tIns="0" rIns="0" bIns="0" rtlCol="0" anchor="b">
            <a:spAutoFit/>
          </a:bodyPr>
          <a:lstStyle/>
          <a:p>
            <a:pPr algn="l" rtl="0"/>
            <a:r>
              <a:rPr lang="en-US" sz="1200" dirty="0">
                <a:solidFill>
                  <a:schemeClr val="tx1"/>
                </a:solidFill>
              </a:rPr>
              <a:t>… and within one week (after TIA Portal V21 delivery release)</a:t>
            </a:r>
            <a:endParaRPr lang="en-US" sz="1600" dirty="0">
              <a:solidFill>
                <a:schemeClr val="tx1"/>
              </a:solidFill>
            </a:endParaRPr>
          </a:p>
        </p:txBody>
      </p:sp>
      <p:sp>
        <p:nvSpPr>
          <p:cNvPr id="13" name="Textfeld 12">
            <a:extLst>
              <a:ext uri="{FF2B5EF4-FFF2-40B4-BE49-F238E27FC236}">
                <a16:creationId xmlns:a16="http://schemas.microsoft.com/office/drawing/2014/main" id="{358FD3A8-C174-6D1F-E918-564E5A25E5D6}"/>
              </a:ext>
            </a:extLst>
          </p:cNvPr>
          <p:cNvSpPr txBox="1">
            <a:spLocks/>
          </p:cNvSpPr>
          <p:nvPr/>
        </p:nvSpPr>
        <p:spPr>
          <a:xfrm>
            <a:off x="7449928" y="4552339"/>
            <a:ext cx="3772502" cy="492443"/>
          </a:xfrm>
          <a:prstGeom prst="rect">
            <a:avLst/>
          </a:prstGeom>
          <a:noFill/>
        </p:spPr>
        <p:txBody>
          <a:bodyPr wrap="square" lIns="0" tIns="0" rIns="0" bIns="0" rtlCol="0" anchor="ctr">
            <a:spAutoFit/>
          </a:bodyPr>
          <a:lstStyle/>
          <a:p>
            <a:pPr algn="l" rtl="0"/>
            <a:r>
              <a:rPr lang="en-US" sz="1600" dirty="0"/>
              <a:t>The </a:t>
            </a:r>
            <a:r>
              <a:rPr lang="en-US" sz="1600" b="1" dirty="0"/>
              <a:t>SUS delivery</a:t>
            </a:r>
            <a:r>
              <a:rPr lang="en-US" sz="1600" dirty="0"/>
              <a:t> (download link) </a:t>
            </a:r>
            <a:br>
              <a:rPr lang="en-US" sz="1600" dirty="0"/>
            </a:br>
            <a:r>
              <a:rPr lang="en-US" sz="1600" dirty="0"/>
              <a:t>with TIA Portal V21 upgrade via email </a:t>
            </a:r>
          </a:p>
        </p:txBody>
      </p:sp>
      <p:sp>
        <p:nvSpPr>
          <p:cNvPr id="14" name="Freihandform: Form 13">
            <a:extLst>
              <a:ext uri="{FF2B5EF4-FFF2-40B4-BE49-F238E27FC236}">
                <a16:creationId xmlns:a16="http://schemas.microsoft.com/office/drawing/2014/main" id="{E74F7268-EA97-6580-6A3C-0C300D7C7534}"/>
              </a:ext>
            </a:extLst>
          </p:cNvPr>
          <p:cNvSpPr>
            <a:spLocks/>
          </p:cNvSpPr>
          <p:nvPr/>
        </p:nvSpPr>
        <p:spPr>
          <a:xfrm>
            <a:off x="6554686" y="4505572"/>
            <a:ext cx="585976" cy="585976"/>
          </a:xfrm>
          <a:custGeom>
            <a:avLst/>
            <a:gdLst>
              <a:gd name="connsiteX0" fmla="*/ 0 w 486699"/>
              <a:gd name="connsiteY0" fmla="*/ 0 h 486699"/>
              <a:gd name="connsiteX1" fmla="*/ 0 w 486699"/>
              <a:gd name="connsiteY1" fmla="*/ 486700 h 486699"/>
              <a:gd name="connsiteX2" fmla="*/ 486700 w 486699"/>
              <a:gd name="connsiteY2" fmla="*/ 486700 h 486699"/>
              <a:gd name="connsiteX3" fmla="*/ 486700 w 486699"/>
              <a:gd name="connsiteY3" fmla="*/ 0 h 486699"/>
              <a:gd name="connsiteX4" fmla="*/ 0 w 486699"/>
              <a:gd name="connsiteY4" fmla="*/ 0 h 486699"/>
              <a:gd name="connsiteX5" fmla="*/ 191869 w 486699"/>
              <a:gd name="connsiteY5" fmla="*/ 372630 h 486699"/>
              <a:gd name="connsiteX6" fmla="*/ 71763 w 486699"/>
              <a:gd name="connsiteY6" fmla="*/ 252525 h 486699"/>
              <a:gd name="connsiteX7" fmla="*/ 107282 w 486699"/>
              <a:gd name="connsiteY7" fmla="*/ 217006 h 486699"/>
              <a:gd name="connsiteX8" fmla="*/ 184115 w 486699"/>
              <a:gd name="connsiteY8" fmla="*/ 283805 h 486699"/>
              <a:gd name="connsiteX9" fmla="*/ 379364 w 486699"/>
              <a:gd name="connsiteY9" fmla="*/ 114069 h 486699"/>
              <a:gd name="connsiteX10" fmla="*/ 414883 w 486699"/>
              <a:gd name="connsiteY10" fmla="*/ 149589 h 486699"/>
              <a:gd name="connsiteX11" fmla="*/ 191869 w 486699"/>
              <a:gd name="connsiteY11" fmla="*/ 372630 h 48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6699" h="486699">
                <a:moveTo>
                  <a:pt x="0" y="0"/>
                </a:moveTo>
                <a:lnTo>
                  <a:pt x="0" y="486700"/>
                </a:lnTo>
                <a:lnTo>
                  <a:pt x="486700" y="486700"/>
                </a:lnTo>
                <a:lnTo>
                  <a:pt x="486700" y="0"/>
                </a:lnTo>
                <a:lnTo>
                  <a:pt x="0" y="0"/>
                </a:lnTo>
                <a:close/>
                <a:moveTo>
                  <a:pt x="191869" y="372630"/>
                </a:moveTo>
                <a:lnTo>
                  <a:pt x="71763" y="252525"/>
                </a:lnTo>
                <a:lnTo>
                  <a:pt x="107282" y="217006"/>
                </a:lnTo>
                <a:lnTo>
                  <a:pt x="184115" y="283805"/>
                </a:lnTo>
                <a:lnTo>
                  <a:pt x="379364" y="114069"/>
                </a:lnTo>
                <a:lnTo>
                  <a:pt x="414883" y="149589"/>
                </a:lnTo>
                <a:lnTo>
                  <a:pt x="191869" y="372630"/>
                </a:lnTo>
                <a:close/>
              </a:path>
            </a:pathLst>
          </a:custGeom>
          <a:solidFill>
            <a:srgbClr val="0F8287"/>
          </a:solidFill>
          <a:ln w="2681" cap="flat">
            <a:noFill/>
            <a:prstDash val="solid"/>
            <a:miter/>
          </a:ln>
        </p:spPr>
        <p:txBody>
          <a:bodyPr rtlCol="0" anchor="ctr"/>
          <a:lstStyle/>
          <a:p>
            <a:pPr rtl="0"/>
            <a:endParaRPr lang="en-US" dirty="0"/>
          </a:p>
        </p:txBody>
      </p:sp>
      <p:sp>
        <p:nvSpPr>
          <p:cNvPr id="15" name="Rechteck 14">
            <a:extLst>
              <a:ext uri="{FF2B5EF4-FFF2-40B4-BE49-F238E27FC236}">
                <a16:creationId xmlns:a16="http://schemas.microsoft.com/office/drawing/2014/main" id="{A6DB9369-B0B3-0AD7-860C-10887549E6A9}"/>
              </a:ext>
            </a:extLst>
          </p:cNvPr>
          <p:cNvSpPr>
            <a:spLocks/>
          </p:cNvSpPr>
          <p:nvPr/>
        </p:nvSpPr>
        <p:spPr>
          <a:xfrm>
            <a:off x="411163" y="4973411"/>
            <a:ext cx="5465763" cy="833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l" rtl="0">
              <a:spcAft>
                <a:spcPts val="300"/>
              </a:spcAft>
            </a:pPr>
            <a:r>
              <a:rPr lang="en-US" sz="1600" b="1" dirty="0">
                <a:solidFill>
                  <a:schemeClr val="accent1"/>
                </a:solidFill>
              </a:rPr>
              <a:t>Precondition</a:t>
            </a:r>
            <a:br>
              <a:rPr lang="en-US" sz="1600" dirty="0">
                <a:solidFill>
                  <a:schemeClr val="accent1"/>
                </a:solidFill>
              </a:rPr>
            </a:br>
            <a:r>
              <a:rPr lang="en-US" sz="1200" dirty="0">
                <a:solidFill>
                  <a:schemeClr val="accent1"/>
                </a:solidFill>
              </a:rPr>
              <a:t>A valid license for version V20 of the SUS capable TIA Portal base product</a:t>
            </a:r>
          </a:p>
        </p:txBody>
      </p:sp>
      <p:sp>
        <p:nvSpPr>
          <p:cNvPr id="4" name="Foliennummernplatzhalter 3">
            <a:extLst>
              <a:ext uri="{FF2B5EF4-FFF2-40B4-BE49-F238E27FC236}">
                <a16:creationId xmlns:a16="http://schemas.microsoft.com/office/drawing/2014/main" id="{D16493D0-AD28-F18E-2080-0BD265F3C1D9}"/>
              </a:ext>
            </a:extLst>
          </p:cNvPr>
          <p:cNvSpPr>
            <a:spLocks noGrp="1"/>
          </p:cNvSpPr>
          <p:nvPr>
            <p:ph type="sldNum" sz="quarter" idx="11"/>
          </p:nvPr>
        </p:nvSpPr>
        <p:spPr/>
        <p:txBody>
          <a:bodyPr/>
          <a:lstStyle/>
          <a:p>
            <a:r>
              <a:rPr lang="en-US"/>
              <a:t>Page </a:t>
            </a:r>
            <a:fld id="{15EBE321-CBB1-4E91-BD14-37C8D44326FB}" type="slidenum">
              <a:rPr lang="en-US" smtClean="0"/>
              <a:pPr/>
              <a:t>5</a:t>
            </a:fld>
            <a:endParaRPr lang="en-US" dirty="0"/>
          </a:p>
        </p:txBody>
      </p:sp>
    </p:spTree>
    <p:extLst>
      <p:ext uri="{BB962C8B-B14F-4D97-AF65-F5344CB8AC3E}">
        <p14:creationId xmlns:p14="http://schemas.microsoft.com/office/powerpoint/2010/main" val="82363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kt 21" hidden="1">
            <a:extLst>
              <a:ext uri="{FF2B5EF4-FFF2-40B4-BE49-F238E27FC236}">
                <a16:creationId xmlns:a16="http://schemas.microsoft.com/office/drawing/2014/main" id="{7433CC84-4D44-F5E2-FADD-95BFB3C644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344" imgH="345" progId="TCLayout.ActiveDocument.1">
                  <p:embed/>
                </p:oleObj>
              </mc:Choice>
              <mc:Fallback>
                <p:oleObj name="think-cell Folie" r:id="rId8" imgW="344" imgH="345" progId="TCLayout.ActiveDocument.1">
                  <p:embed/>
                  <p:pic>
                    <p:nvPicPr>
                      <p:cNvPr id="22" name="Objekt 21" hidden="1">
                        <a:extLst>
                          <a:ext uri="{FF2B5EF4-FFF2-40B4-BE49-F238E27FC236}">
                            <a16:creationId xmlns:a16="http://schemas.microsoft.com/office/drawing/2014/main" id="{7433CC84-4D44-F5E2-FADD-95BFB3C6449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53219C9-FF2D-CE86-EE7C-2B68E4A9CEDD}"/>
              </a:ext>
            </a:extLst>
          </p:cNvPr>
          <p:cNvSpPr>
            <a:spLocks noGrp="1"/>
          </p:cNvSpPr>
          <p:nvPr>
            <p:ph type="title"/>
          </p:nvPr>
        </p:nvSpPr>
        <p:spPr/>
        <p:txBody>
          <a:bodyPr vert="horz"/>
          <a:lstStyle/>
          <a:p>
            <a:r>
              <a:rPr lang="en-US" dirty="0"/>
              <a:t>TIA Portal V21 Grace Period Offer</a:t>
            </a:r>
            <a:br>
              <a:rPr lang="en-US" dirty="0"/>
            </a:br>
            <a:r>
              <a:rPr lang="en-US" b="0" dirty="0"/>
              <a:t>Order Numbers of orderable SUS Download Products</a:t>
            </a:r>
          </a:p>
        </p:txBody>
      </p:sp>
      <p:sp>
        <p:nvSpPr>
          <p:cNvPr id="3" name="Fußzeilenplatzhalter 2">
            <a:extLst>
              <a:ext uri="{FF2B5EF4-FFF2-40B4-BE49-F238E27FC236}">
                <a16:creationId xmlns:a16="http://schemas.microsoft.com/office/drawing/2014/main" id="{C50F5AEF-9E4A-232D-230D-DE9100CC6237}"/>
              </a:ext>
            </a:extLst>
          </p:cNvPr>
          <p:cNvSpPr>
            <a:spLocks noGrp="1"/>
          </p:cNvSpPr>
          <p:nvPr>
            <p:ph type="ftr" sz="quarter" idx="10"/>
            <p:custDataLst>
              <p:tags r:id="rId2"/>
            </p:custDataLst>
          </p:nvPr>
        </p:nvSpPr>
        <p:spPr/>
        <p:txBody>
          <a:bodyPr/>
          <a:lstStyle/>
          <a:p>
            <a:pPr rtl="0">
              <a:lnSpc>
                <a:spcPct val="100000"/>
              </a:lnSpc>
            </a:pPr>
            <a:r>
              <a:rPr lang="de-DE"/>
              <a:t>Unrestricted | © Siemens 2025  | November 2025</a:t>
            </a:r>
            <a:endParaRPr lang="en-US" dirty="0"/>
          </a:p>
        </p:txBody>
      </p:sp>
      <p:graphicFrame>
        <p:nvGraphicFramePr>
          <p:cNvPr id="5" name="Tabelle 4">
            <a:extLst>
              <a:ext uri="{FF2B5EF4-FFF2-40B4-BE49-F238E27FC236}">
                <a16:creationId xmlns:a16="http://schemas.microsoft.com/office/drawing/2014/main" id="{ACEDBDB0-C7CB-3CEA-23CC-6B7600937EEC}"/>
              </a:ext>
            </a:extLst>
          </p:cNvPr>
          <p:cNvGraphicFramePr>
            <a:graphicFrameLocks noGrp="1"/>
          </p:cNvGraphicFramePr>
          <p:nvPr>
            <p:custDataLst>
              <p:tags r:id="rId3"/>
            </p:custDataLst>
            <p:extLst>
              <p:ext uri="{D42A27DB-BD31-4B8C-83A1-F6EECF244321}">
                <p14:modId xmlns:p14="http://schemas.microsoft.com/office/powerpoint/2010/main" val="1099990234"/>
              </p:ext>
            </p:extLst>
          </p:nvPr>
        </p:nvGraphicFramePr>
        <p:xfrm>
          <a:off x="411162" y="1423835"/>
          <a:ext cx="5465764" cy="3610008"/>
        </p:xfrm>
        <a:graphic>
          <a:graphicData uri="http://schemas.openxmlformats.org/drawingml/2006/table">
            <a:tbl>
              <a:tblPr firstRow="1" firstCol="1" bandRow="1">
                <a:tableStyleId>{B301B821-A1FF-4177-AEE7-76D212191A09}</a:tableStyleId>
              </a:tblPr>
              <a:tblGrid>
                <a:gridCol w="3934595">
                  <a:extLst>
                    <a:ext uri="{9D8B030D-6E8A-4147-A177-3AD203B41FA5}">
                      <a16:colId xmlns:a16="http://schemas.microsoft.com/office/drawing/2014/main" val="20000"/>
                    </a:ext>
                  </a:extLst>
                </a:gridCol>
                <a:gridCol w="1531169">
                  <a:extLst>
                    <a:ext uri="{9D8B030D-6E8A-4147-A177-3AD203B41FA5}">
                      <a16:colId xmlns:a16="http://schemas.microsoft.com/office/drawing/2014/main" val="20001"/>
                    </a:ext>
                  </a:extLst>
                </a:gridCol>
              </a:tblGrid>
              <a:tr h="179626">
                <a:tc>
                  <a:txBody>
                    <a:bodyPr/>
                    <a:lstStyle/>
                    <a:p>
                      <a:pPr rtl="0">
                        <a:spcAft>
                          <a:spcPts val="0"/>
                        </a:spcAft>
                      </a:pPr>
                      <a:r>
                        <a:rPr lang="en-US" sz="1400" dirty="0">
                          <a:solidFill>
                            <a:schemeClr val="accent1"/>
                          </a:solidFill>
                          <a:effectLst/>
                          <a:latin typeface="+mn-lt"/>
                        </a:rPr>
                        <a:t>Description</a:t>
                      </a:r>
                      <a:endParaRPr lang="en-US" sz="1400" dirty="0">
                        <a:solidFill>
                          <a:schemeClr val="accent1"/>
                        </a:solidFill>
                        <a:effectLst/>
                        <a:latin typeface="+mn-lt"/>
                        <a:ea typeface="Calibri"/>
                        <a:cs typeface="Times New Roman"/>
                      </a:endParaRPr>
                    </a:p>
                  </a:txBody>
                  <a:tcPr marL="0" marR="0" marT="36000" marB="36000" anchor="ctr">
                    <a:lnL w="12700" cmpd="sng">
                      <a:noFill/>
                    </a:lnL>
                    <a:lnR>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en-US" sz="1400" dirty="0">
                          <a:solidFill>
                            <a:schemeClr val="accent1"/>
                          </a:solidFill>
                          <a:effectLst/>
                          <a:latin typeface="+mn-lt"/>
                        </a:rPr>
                        <a:t>Item number</a:t>
                      </a:r>
                      <a:endParaRPr lang="en-US" sz="1400" dirty="0">
                        <a:solidFill>
                          <a:schemeClr val="accent1"/>
                        </a:solidFill>
                        <a:effectLst/>
                        <a:latin typeface="+mn-lt"/>
                        <a:ea typeface="Calibri"/>
                        <a:cs typeface="Times New Roman"/>
                      </a:endParaRPr>
                    </a:p>
                  </a:txBody>
                  <a:tcPr marL="0" marR="0" marT="36000" marB="36000" anchor="ctr">
                    <a:lnL>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STEP 7 Basic SUS</a:t>
                      </a:r>
                    </a:p>
                  </a:txBody>
                  <a:tcPr marL="5664" marR="5664" marT="5664" marB="0" anchor="b">
                    <a:lnL w="12700" cmpd="sng">
                      <a:noFill/>
                    </a:lnL>
                    <a:lnR>
                      <a:noFill/>
                    </a:lnR>
                    <a:lnT w="19050" cap="flat" cmpd="sng" algn="ctr">
                      <a:solidFill>
                        <a:schemeClr val="accent1"/>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6ES7822-0AE00-0YY0</a:t>
                      </a:r>
                    </a:p>
                  </a:txBody>
                  <a:tcPr marL="5664" marR="5664" marT="5664" marB="0" anchor="b">
                    <a:lnL>
                      <a:noFill/>
                    </a:lnL>
                    <a:lnR w="12700" cmpd="sng">
                      <a:noFill/>
                    </a:lnR>
                    <a:lnT w="19050" cap="flat" cmpd="sng" algn="ctr">
                      <a:solidFill>
                        <a:schemeClr val="accent1"/>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3315773"/>
                  </a:ext>
                </a:extLst>
              </a:tr>
              <a:tr h="111294">
                <a:tc>
                  <a:txBody>
                    <a:bodyPr/>
                    <a:lstStyle/>
                    <a:p>
                      <a:pPr algn="l" fontAlgn="b"/>
                      <a:r>
                        <a:rPr lang="de-DE" sz="1100" b="1" kern="1200" dirty="0">
                          <a:solidFill>
                            <a:schemeClr val="dk1"/>
                          </a:solidFill>
                          <a:effectLst/>
                          <a:latin typeface="+mn-lt"/>
                          <a:ea typeface="+mn-ea"/>
                          <a:cs typeface="Arial" panose="020B0604020202020204" pitchFamily="34" charset="0"/>
                        </a:rPr>
                        <a:t>SIMATIC STEP 7 Prof. TIA Portal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de-DE" sz="1100" kern="1200" dirty="0">
                          <a:solidFill>
                            <a:schemeClr val="dk1"/>
                          </a:solidFill>
                          <a:effectLst/>
                          <a:latin typeface="+mn-lt"/>
                          <a:ea typeface="+mn-ea"/>
                          <a:cs typeface="+mn-cs"/>
                        </a:rPr>
                        <a:t>6ES7822-1AE00-0YY0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748708"/>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STEP 7 Prof. Combo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6ES7810-5CC04-0YY2</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726617"/>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STEP 7 Professional Combo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6ES7810-5AE00-2YL0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7416222"/>
                  </a:ext>
                </a:extLst>
              </a:tr>
              <a:tr h="11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effectLst/>
                        <a:latin typeface="+mn-lt"/>
                        <a:ea typeface="+mn-ea"/>
                        <a:cs typeface="Arial" panose="020B0604020202020204" pitchFamily="34" charset="0"/>
                      </a:endParaRPr>
                    </a:p>
                  </a:txBody>
                  <a:tcPr marL="0" marR="0" marT="10800" marB="108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txBody>
                  <a:tcPr marL="0" marR="0" marT="10800" marB="108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422286"/>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S7-PLCSIM Advanced SUS </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6ES7823-1FE00-0YL5</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129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SIMATIC S7-PLCSIM Advanced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6ES7823-1FE00-2YL6</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02977"/>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STEP 7 Safety Advanced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6ES7833-1FC00-0YY0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STEP 7 Safety Advanced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6ES7833-1FC00-2YN0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TIA Portal Teamcenter Gateway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6ES7823-1EE00-0YL5</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TIA Portal Test Suite Advanced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6ES7823-1TE00-0AL5</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1129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TIA Portal Test Suite Advanced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kern="1200" dirty="0">
                          <a:solidFill>
                            <a:schemeClr val="dk1"/>
                          </a:solidFill>
                          <a:effectLst/>
                          <a:latin typeface="+mn-lt"/>
                          <a:ea typeface="+mn-ea"/>
                          <a:cs typeface="+mn-cs"/>
                        </a:rPr>
                        <a:t>6ES7823-1TE00-2AL6</a:t>
                      </a:r>
                    </a:p>
                  </a:txBody>
                  <a:tcPr marL="44450" marR="44450" marT="0"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896611"/>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TIA Portal Multiuser Engineering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6ES7823-1AE00-0YL5</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013811"/>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TIA Portal Multiuser Engineering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6ES7823-1AE04-2YL6</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432334"/>
                  </a:ext>
                </a:extLst>
              </a:tr>
              <a:tr h="11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effectLst/>
                        <a:latin typeface="+mn-lt"/>
                        <a:ea typeface="+mn-ea"/>
                        <a:cs typeface="Arial" panose="020B0604020202020204" pitchFamily="34" charset="0"/>
                      </a:endParaRPr>
                    </a:p>
                  </a:txBody>
                  <a:tcPr marL="0" marR="0" marT="10800" marB="108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txBody>
                  <a:tcPr marL="0" marR="0" marT="10800" marB="108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SINAMICS DCC Combo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6SL3070-4AA01-0XY8</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3888474"/>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SINAMICS DCC Combo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6SL3070-4AA01-0UY8</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41412"/>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SINAMICS </a:t>
                      </a:r>
                      <a:r>
                        <a:rPr lang="en-US" sz="1100" b="1" kern="1200" dirty="0" err="1">
                          <a:solidFill>
                            <a:schemeClr val="dk1"/>
                          </a:solidFill>
                          <a:effectLst/>
                          <a:latin typeface="+mn-lt"/>
                          <a:ea typeface="+mn-ea"/>
                          <a:cs typeface="Arial" panose="020B0604020202020204" pitchFamily="34" charset="0"/>
                        </a:rPr>
                        <a:t>Startdrive</a:t>
                      </a:r>
                      <a:r>
                        <a:rPr lang="en-US" sz="1100" b="1" kern="1200" dirty="0">
                          <a:solidFill>
                            <a:schemeClr val="dk1"/>
                          </a:solidFill>
                          <a:effectLst/>
                          <a:latin typeface="+mn-lt"/>
                          <a:ea typeface="+mn-ea"/>
                          <a:cs typeface="Arial" panose="020B0604020202020204" pitchFamily="34" charset="0"/>
                        </a:rPr>
                        <a:t> Advanced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6SL3072-4AA02-0XY8</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4981231"/>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SINAMICS Startdrive Advanced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6SL3072-4AA02-0UY8</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918596"/>
                  </a:ext>
                </a:extLst>
              </a:tr>
            </a:tbl>
          </a:graphicData>
        </a:graphic>
      </p:graphicFrame>
      <p:graphicFrame>
        <p:nvGraphicFramePr>
          <p:cNvPr id="21" name="Tabelle 20">
            <a:extLst>
              <a:ext uri="{FF2B5EF4-FFF2-40B4-BE49-F238E27FC236}">
                <a16:creationId xmlns:a16="http://schemas.microsoft.com/office/drawing/2014/main" id="{A2B416DA-375B-7303-2DEC-03A771471A0F}"/>
              </a:ext>
            </a:extLst>
          </p:cNvPr>
          <p:cNvGraphicFramePr>
            <a:graphicFrameLocks noGrp="1"/>
          </p:cNvGraphicFramePr>
          <p:nvPr>
            <p:custDataLst>
              <p:tags r:id="rId4"/>
            </p:custDataLst>
            <p:extLst>
              <p:ext uri="{D42A27DB-BD31-4B8C-83A1-F6EECF244321}">
                <p14:modId xmlns:p14="http://schemas.microsoft.com/office/powerpoint/2010/main" val="2817091578"/>
              </p:ext>
            </p:extLst>
          </p:nvPr>
        </p:nvGraphicFramePr>
        <p:xfrm>
          <a:off x="6096000" y="1143872"/>
          <a:ext cx="5684838" cy="5201616"/>
        </p:xfrm>
        <a:graphic>
          <a:graphicData uri="http://schemas.openxmlformats.org/drawingml/2006/table">
            <a:tbl>
              <a:tblPr firstRow="1" firstCol="1" bandRow="1">
                <a:tableStyleId>{B301B821-A1FF-4177-AEE7-76D212191A09}</a:tableStyleId>
              </a:tblPr>
              <a:tblGrid>
                <a:gridCol w="4034038">
                  <a:extLst>
                    <a:ext uri="{9D8B030D-6E8A-4147-A177-3AD203B41FA5}">
                      <a16:colId xmlns:a16="http://schemas.microsoft.com/office/drawing/2014/main" val="20000"/>
                    </a:ext>
                  </a:extLst>
                </a:gridCol>
                <a:gridCol w="1650800">
                  <a:extLst>
                    <a:ext uri="{9D8B030D-6E8A-4147-A177-3AD203B41FA5}">
                      <a16:colId xmlns:a16="http://schemas.microsoft.com/office/drawing/2014/main" val="20001"/>
                    </a:ext>
                  </a:extLst>
                </a:gridCol>
              </a:tblGrid>
              <a:tr h="179626">
                <a:tc>
                  <a:txBody>
                    <a:bodyPr/>
                    <a:lstStyle/>
                    <a:p>
                      <a:pPr rtl="0">
                        <a:spcAft>
                          <a:spcPts val="0"/>
                        </a:spcAft>
                      </a:pPr>
                      <a:r>
                        <a:rPr lang="en-US" sz="1400" dirty="0">
                          <a:solidFill>
                            <a:schemeClr val="accent1"/>
                          </a:solidFill>
                          <a:effectLst/>
                          <a:latin typeface="+mn-lt"/>
                        </a:rPr>
                        <a:t>Description</a:t>
                      </a:r>
                      <a:endParaRPr lang="en-US" sz="1400" dirty="0">
                        <a:solidFill>
                          <a:schemeClr val="accent1"/>
                        </a:solidFill>
                        <a:effectLst/>
                        <a:latin typeface="+mn-lt"/>
                        <a:ea typeface="Calibri"/>
                        <a:cs typeface="Times New Roman"/>
                      </a:endParaRPr>
                    </a:p>
                  </a:txBody>
                  <a:tcPr marL="0" marR="0" marT="36000" marB="36000" anchor="ctr">
                    <a:lnL w="12700" cmpd="sng">
                      <a:noFill/>
                    </a:lnL>
                    <a:lnR>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en-US" sz="1400" dirty="0">
                          <a:solidFill>
                            <a:schemeClr val="accent1"/>
                          </a:solidFill>
                          <a:effectLst/>
                          <a:latin typeface="+mn-lt"/>
                        </a:rPr>
                        <a:t>Item number</a:t>
                      </a:r>
                      <a:endParaRPr lang="en-US" sz="1400" dirty="0">
                        <a:solidFill>
                          <a:schemeClr val="accent1"/>
                        </a:solidFill>
                        <a:effectLst/>
                        <a:latin typeface="+mn-lt"/>
                        <a:ea typeface="Calibri"/>
                        <a:cs typeface="Times New Roman"/>
                      </a:endParaRPr>
                    </a:p>
                  </a:txBody>
                  <a:tcPr marL="0" marR="0" marT="36000" marB="36000" anchor="ctr">
                    <a:lnL>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Unified Comfort ES SUS</a:t>
                      </a:r>
                    </a:p>
                  </a:txBody>
                  <a:tcPr marL="5664" marR="5664" marT="5664" marB="0" anchor="b">
                    <a:lnL w="12700" cmpd="sng">
                      <a:noFill/>
                    </a:lnL>
                    <a:lnR>
                      <a:noFill/>
                    </a:lnR>
                    <a:lnT w="19050" cap="flat" cmpd="sng" algn="ctr">
                      <a:solidFill>
                        <a:schemeClr val="accent1"/>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6AV2151-0XB00-0LY5</a:t>
                      </a:r>
                    </a:p>
                  </a:txBody>
                  <a:tcPr marL="5664" marR="5664" marT="5664" marB="0" anchor="b">
                    <a:lnL>
                      <a:noFill/>
                    </a:lnL>
                    <a:lnR w="12700" cmpd="sng">
                      <a:noFill/>
                    </a:lnR>
                    <a:lnT w="19050" cap="flat" cmpd="sng" algn="ctr">
                      <a:solidFill>
                        <a:schemeClr val="accent1"/>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3315773"/>
                  </a:ext>
                </a:extLst>
              </a:tr>
              <a:tr h="11129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SIMATIC WinCC Unified Comfort ES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6AV2151-0XB00-0NY0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762883"/>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Unified PC ES 10k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6AV2153-2FB00-0LY5</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726617"/>
                  </a:ext>
                </a:extLst>
              </a:tr>
              <a:tr h="11129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SIMATIC WinCC Unified PC ES 10k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6AV2153-2FB00-0NY0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27182"/>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Unified PC ES 100k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6AV2153-2GB00-0LY5</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7416222"/>
                  </a:ext>
                </a:extLst>
              </a:tr>
              <a:tr h="11129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SIMATIC WinCC Unified PC ES 100k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de-DE" sz="1100" kern="1200" dirty="0">
                          <a:solidFill>
                            <a:schemeClr val="dk1"/>
                          </a:solidFill>
                          <a:effectLst/>
                          <a:latin typeface="+mn-lt"/>
                          <a:ea typeface="+mn-ea"/>
                          <a:cs typeface="+mn-cs"/>
                        </a:rPr>
                        <a:t>6AV2153-2GB00-0NY0</a:t>
                      </a:r>
                    </a:p>
                  </a:txBody>
                  <a:tcPr marL="44450" marR="44450" marT="0"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658017"/>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Unified PC ES max.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6AV2153-0XB00-0LY5</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258539"/>
                  </a:ext>
                </a:extLst>
              </a:tr>
              <a:tr h="11129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SIMATIC WinCC Unified PC ES max.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6ES7823-1FE00-2YL6</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475273"/>
                  </a:ext>
                </a:extLst>
              </a:tr>
              <a:tr h="111294">
                <a:tc>
                  <a:txBody>
                    <a:bodyPr/>
                    <a:lstStyle/>
                    <a:p>
                      <a:pPr algn="l" fontAlgn="b"/>
                      <a:r>
                        <a:rPr lang="en-US" sz="1100" b="1" kern="1200">
                          <a:solidFill>
                            <a:schemeClr val="dk1"/>
                          </a:solidFill>
                          <a:effectLst/>
                          <a:latin typeface="+mn-lt"/>
                          <a:ea typeface="+mn-ea"/>
                          <a:cs typeface="Arial" panose="020B0604020202020204" pitchFamily="34" charset="0"/>
                        </a:rPr>
                        <a:t>SIMATIC WinCC </a:t>
                      </a:r>
                      <a:r>
                        <a:rPr lang="en-US" sz="1100" b="1" kern="1200" dirty="0">
                          <a:solidFill>
                            <a:schemeClr val="dk1"/>
                          </a:solidFill>
                          <a:effectLst/>
                          <a:latin typeface="+mn-lt"/>
                          <a:ea typeface="+mn-ea"/>
                          <a:cs typeface="Arial" panose="020B0604020202020204" pitchFamily="34" charset="0"/>
                        </a:rPr>
                        <a:t>Unified PC RT small SUS (up to 10k)</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6AV2154-2FB00-0LY0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1294">
                <a:tc>
                  <a:txBody>
                    <a:bodyPr/>
                    <a:lstStyle/>
                    <a:p>
                      <a:pPr algn="l" fontAlgn="b"/>
                      <a:r>
                        <a:rPr lang="en-US" sz="1100" b="1" kern="1200">
                          <a:solidFill>
                            <a:schemeClr val="dk1"/>
                          </a:solidFill>
                          <a:effectLst/>
                          <a:latin typeface="+mn-lt"/>
                          <a:ea typeface="+mn-ea"/>
                          <a:cs typeface="Arial" panose="020B0604020202020204" pitchFamily="34" charset="0"/>
                        </a:rPr>
                        <a:t>SIMATIC WinCC </a:t>
                      </a:r>
                      <a:r>
                        <a:rPr lang="en-US" sz="1100" b="1" kern="1200" dirty="0">
                          <a:solidFill>
                            <a:schemeClr val="dk1"/>
                          </a:solidFill>
                          <a:effectLst/>
                          <a:latin typeface="+mn-lt"/>
                          <a:ea typeface="+mn-ea"/>
                          <a:cs typeface="Arial" panose="020B0604020202020204" pitchFamily="34" charset="0"/>
                        </a:rPr>
                        <a:t>Unified PC RT medium SUS (up to 100k)</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6AV2154-2GB00-0LY0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1294">
                <a:tc>
                  <a:txBody>
                    <a:bodyPr/>
                    <a:lstStyle/>
                    <a:p>
                      <a:pPr algn="l" fontAlgn="b"/>
                      <a:r>
                        <a:rPr lang="en-US" sz="1100" b="1" kern="1200">
                          <a:solidFill>
                            <a:schemeClr val="dk1"/>
                          </a:solidFill>
                          <a:effectLst/>
                          <a:latin typeface="+mn-lt"/>
                          <a:ea typeface="+mn-ea"/>
                          <a:cs typeface="Arial" panose="020B0604020202020204" pitchFamily="34" charset="0"/>
                        </a:rPr>
                        <a:t>SIMATIC WinCC </a:t>
                      </a:r>
                      <a:r>
                        <a:rPr lang="en-US" sz="1100" b="1" kern="1200" dirty="0">
                          <a:solidFill>
                            <a:schemeClr val="dk1"/>
                          </a:solidFill>
                          <a:effectLst/>
                          <a:latin typeface="+mn-lt"/>
                          <a:ea typeface="+mn-ea"/>
                          <a:cs typeface="Arial" panose="020B0604020202020204" pitchFamily="34" charset="0"/>
                        </a:rPr>
                        <a:t>Unified PC RT max.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6AV2154-0XB00-0LY0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1294">
                <a:tc>
                  <a:txBody>
                    <a:bodyPr/>
                    <a:lstStyle/>
                    <a:p>
                      <a:pPr algn="l" fontAlgn="b"/>
                      <a:endParaRPr lang="en-US" sz="1100" b="1" kern="1200" dirty="0">
                        <a:solidFill>
                          <a:schemeClr val="dk1"/>
                        </a:solidFill>
                        <a:effectLst/>
                        <a:latin typeface="+mn-lt"/>
                        <a:ea typeface="+mn-ea"/>
                        <a:cs typeface="Arial" panose="020B0604020202020204" pitchFamily="34" charset="0"/>
                      </a:endParaRP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1100" kern="1200" dirty="0">
                        <a:solidFill>
                          <a:schemeClr val="dk1"/>
                        </a:solidFill>
                        <a:effectLst/>
                        <a:latin typeface="+mn-lt"/>
                        <a:ea typeface="+mn-ea"/>
                        <a:cs typeface="+mn-cs"/>
                      </a:endParaRP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Comfort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6AV6612-0AA00-0AY0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Comfort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6AV6612-0AA00-0UY0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Advanced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6AV6613-0AA00-0AY0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Advanced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6AV6613-0AA00-0UY0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11294">
                <a:tc>
                  <a:txBody>
                    <a:bodyPr/>
                    <a:lstStyle/>
                    <a:p>
                      <a:pPr rtl="0">
                        <a:spcAft>
                          <a:spcPts val="0"/>
                        </a:spcAft>
                      </a:pPr>
                      <a:endParaRPr lang="en-US" sz="1100" b="1" kern="1200" dirty="0">
                        <a:solidFill>
                          <a:schemeClr val="dk1"/>
                        </a:solidFill>
                        <a:effectLst/>
                        <a:latin typeface="+mn-lt"/>
                        <a:ea typeface="+mn-ea"/>
                        <a:cs typeface="Arial" panose="020B0604020202020204" pitchFamily="34" charset="0"/>
                      </a:endParaRPr>
                    </a:p>
                  </a:txBody>
                  <a:tcPr marL="0" marR="0" marT="10800" marB="108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Aft>
                          <a:spcPts val="0"/>
                        </a:spcAft>
                      </a:pPr>
                      <a:endParaRPr lang="en-US" sz="1100" kern="1200" dirty="0">
                        <a:solidFill>
                          <a:schemeClr val="dk1"/>
                        </a:solidFill>
                        <a:effectLst/>
                        <a:latin typeface="+mn-lt"/>
                        <a:ea typeface="+mn-ea"/>
                        <a:cs typeface="+mn-cs"/>
                      </a:endParaRPr>
                    </a:p>
                  </a:txBody>
                  <a:tcPr marL="0" marR="0" marT="10800" marB="108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1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SIMATIC Visualization Architect SUS</a:t>
                      </a:r>
                    </a:p>
                  </a:txBody>
                  <a:tcPr marL="0" marR="0" marT="10800" marB="108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6AV2107-0PX00-0AY0</a:t>
                      </a:r>
                    </a:p>
                  </a:txBody>
                  <a:tcPr marL="0" marR="0" marT="10800" marB="108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0484235"/>
                  </a:ext>
                </a:extLst>
              </a:tr>
              <a:tr h="11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Arial" panose="020B0604020202020204" pitchFamily="34" charset="0"/>
                        </a:rPr>
                        <a:t>SIMATIC Visualization Architect SUS (UCL)</a:t>
                      </a:r>
                    </a:p>
                  </a:txBody>
                  <a:tcPr marL="0" marR="0" marT="10800" marB="108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6AV2107-0PX00-0UY0</a:t>
                      </a:r>
                    </a:p>
                  </a:txBody>
                  <a:tcPr marL="0" marR="0" marT="10800" marB="108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596219"/>
                  </a:ext>
                </a:extLst>
              </a:tr>
              <a:tr h="111294">
                <a:tc>
                  <a:txBody>
                    <a:bodyPr/>
                    <a:lstStyle/>
                    <a:p>
                      <a:pPr rtl="0">
                        <a:spcAft>
                          <a:spcPts val="0"/>
                        </a:spcAft>
                      </a:pPr>
                      <a:endParaRPr lang="en-US" sz="1100" b="1" kern="1200" dirty="0">
                        <a:solidFill>
                          <a:schemeClr val="dk1"/>
                        </a:solidFill>
                        <a:effectLst/>
                        <a:latin typeface="+mn-lt"/>
                        <a:ea typeface="+mn-ea"/>
                        <a:cs typeface="Arial" panose="020B0604020202020204" pitchFamily="34" charset="0"/>
                      </a:endParaRPr>
                    </a:p>
                  </a:txBody>
                  <a:tcPr marL="0" marR="0" marT="10800" marB="10800" anchor="ctr">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Aft>
                          <a:spcPts val="0"/>
                        </a:spcAft>
                      </a:pPr>
                      <a:endParaRPr lang="en-US" sz="1100" kern="1200" dirty="0">
                        <a:solidFill>
                          <a:schemeClr val="dk1"/>
                        </a:solidFill>
                        <a:effectLst/>
                        <a:latin typeface="+mn-lt"/>
                        <a:ea typeface="+mn-ea"/>
                        <a:cs typeface="+mn-cs"/>
                      </a:endParaRPr>
                    </a:p>
                  </a:txBody>
                  <a:tcPr marL="0" marR="0" marT="10800" marB="10800" anchor="ctr">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966729"/>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Professional 512 </a:t>
                      </a:r>
                      <a:r>
                        <a:rPr lang="en-US" sz="1100" b="1" kern="1200" dirty="0" err="1">
                          <a:solidFill>
                            <a:schemeClr val="dk1"/>
                          </a:solidFill>
                          <a:effectLst/>
                          <a:latin typeface="+mn-lt"/>
                          <a:ea typeface="+mn-ea"/>
                          <a:cs typeface="Arial" panose="020B0604020202020204" pitchFamily="34" charset="0"/>
                        </a:rPr>
                        <a:t>PowerTags</a:t>
                      </a:r>
                      <a:r>
                        <a:rPr lang="en-US" sz="1100" b="1" kern="1200" dirty="0">
                          <a:solidFill>
                            <a:schemeClr val="dk1"/>
                          </a:solidFill>
                          <a:effectLst/>
                          <a:latin typeface="+mn-lt"/>
                          <a:ea typeface="+mn-ea"/>
                          <a:cs typeface="Arial" panose="020B0604020202020204" pitchFamily="34" charset="0"/>
                        </a:rPr>
                        <a:t>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6AV2103-0DA00-0AY0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Professional 512 </a:t>
                      </a:r>
                      <a:r>
                        <a:rPr lang="en-US" sz="1100" b="1" kern="1200" dirty="0" err="1">
                          <a:solidFill>
                            <a:schemeClr val="dk1"/>
                          </a:solidFill>
                          <a:effectLst/>
                          <a:latin typeface="+mn-lt"/>
                          <a:ea typeface="+mn-ea"/>
                          <a:cs typeface="Arial" panose="020B0604020202020204" pitchFamily="34" charset="0"/>
                        </a:rPr>
                        <a:t>PowerTags</a:t>
                      </a:r>
                      <a:r>
                        <a:rPr lang="en-US" sz="1100" b="1" kern="1200" dirty="0">
                          <a:solidFill>
                            <a:schemeClr val="dk1"/>
                          </a:solidFill>
                          <a:effectLst/>
                          <a:latin typeface="+mn-lt"/>
                          <a:ea typeface="+mn-ea"/>
                          <a:cs typeface="Arial" panose="020B0604020202020204" pitchFamily="34" charset="0"/>
                        </a:rPr>
                        <a:t>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6AV2103-0DA00-0UY0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Professional 4096 </a:t>
                      </a:r>
                      <a:r>
                        <a:rPr lang="en-US" sz="1100" b="1" kern="1200" dirty="0" err="1">
                          <a:solidFill>
                            <a:schemeClr val="dk1"/>
                          </a:solidFill>
                          <a:effectLst/>
                          <a:latin typeface="+mn-lt"/>
                          <a:ea typeface="+mn-ea"/>
                          <a:cs typeface="Arial" panose="020B0604020202020204" pitchFamily="34" charset="0"/>
                        </a:rPr>
                        <a:t>PowerTags</a:t>
                      </a:r>
                      <a:r>
                        <a:rPr lang="en-US" sz="1100" b="1" kern="1200" dirty="0">
                          <a:solidFill>
                            <a:schemeClr val="dk1"/>
                          </a:solidFill>
                          <a:effectLst/>
                          <a:latin typeface="+mn-lt"/>
                          <a:ea typeface="+mn-ea"/>
                          <a:cs typeface="Arial" panose="020B0604020202020204" pitchFamily="34" charset="0"/>
                        </a:rPr>
                        <a:t>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6AV2103-0HA00-0AY0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Professional 4096 </a:t>
                      </a:r>
                      <a:r>
                        <a:rPr lang="en-US" sz="1100" b="1" kern="1200" dirty="0" err="1">
                          <a:solidFill>
                            <a:schemeClr val="dk1"/>
                          </a:solidFill>
                          <a:effectLst/>
                          <a:latin typeface="+mn-lt"/>
                          <a:ea typeface="+mn-ea"/>
                          <a:cs typeface="Arial" panose="020B0604020202020204" pitchFamily="34" charset="0"/>
                        </a:rPr>
                        <a:t>PowerTags</a:t>
                      </a:r>
                      <a:r>
                        <a:rPr lang="en-US" sz="1100" b="1" kern="1200" dirty="0">
                          <a:solidFill>
                            <a:schemeClr val="dk1"/>
                          </a:solidFill>
                          <a:effectLst/>
                          <a:latin typeface="+mn-lt"/>
                          <a:ea typeface="+mn-ea"/>
                          <a:cs typeface="Arial" panose="020B0604020202020204" pitchFamily="34" charset="0"/>
                        </a:rPr>
                        <a:t>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6AV2103-0HA00-0UY0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Professional max. </a:t>
                      </a:r>
                      <a:r>
                        <a:rPr lang="en-US" sz="1100" b="1" kern="1200" dirty="0" err="1">
                          <a:solidFill>
                            <a:schemeClr val="dk1"/>
                          </a:solidFill>
                          <a:effectLst/>
                          <a:latin typeface="+mn-lt"/>
                          <a:ea typeface="+mn-ea"/>
                          <a:cs typeface="Arial" panose="020B0604020202020204" pitchFamily="34" charset="0"/>
                        </a:rPr>
                        <a:t>PowerTags</a:t>
                      </a:r>
                      <a:r>
                        <a:rPr lang="en-US" sz="1100" b="1" kern="1200" dirty="0">
                          <a:solidFill>
                            <a:schemeClr val="dk1"/>
                          </a:solidFill>
                          <a:effectLst/>
                          <a:latin typeface="+mn-lt"/>
                          <a:ea typeface="+mn-ea"/>
                          <a:cs typeface="Arial" panose="020B0604020202020204" pitchFamily="34" charset="0"/>
                        </a:rPr>
                        <a:t>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6AV2103-0XA00-0AY0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Professional max. </a:t>
                      </a:r>
                      <a:r>
                        <a:rPr lang="en-US" sz="1100" b="1" kern="1200" dirty="0" err="1">
                          <a:solidFill>
                            <a:schemeClr val="dk1"/>
                          </a:solidFill>
                          <a:effectLst/>
                          <a:latin typeface="+mn-lt"/>
                          <a:ea typeface="+mn-ea"/>
                          <a:cs typeface="Arial" panose="020B0604020202020204" pitchFamily="34" charset="0"/>
                        </a:rPr>
                        <a:t>PowerTags</a:t>
                      </a:r>
                      <a:r>
                        <a:rPr lang="en-US" sz="1100" b="1" kern="1200" dirty="0">
                          <a:solidFill>
                            <a:schemeClr val="dk1"/>
                          </a:solidFill>
                          <a:effectLst/>
                          <a:latin typeface="+mn-lt"/>
                          <a:ea typeface="+mn-ea"/>
                          <a:cs typeface="Arial" panose="020B0604020202020204" pitchFamily="34" charset="0"/>
                        </a:rPr>
                        <a:t> SUS (UCL)</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6AV2103-0XA00-0UY0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RT Professional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6AV2105-0XA00-0AY0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11294">
                <a:tc>
                  <a:txBody>
                    <a:bodyPr/>
                    <a:lstStyle/>
                    <a:p>
                      <a:pPr algn="l" fontAlgn="b"/>
                      <a:r>
                        <a:rPr lang="en-US" sz="1100" b="1" kern="1200" dirty="0">
                          <a:solidFill>
                            <a:schemeClr val="dk1"/>
                          </a:solidFill>
                          <a:effectLst/>
                          <a:latin typeface="+mn-lt"/>
                          <a:ea typeface="+mn-ea"/>
                          <a:cs typeface="Arial" panose="020B0604020202020204" pitchFamily="34" charset="0"/>
                        </a:rPr>
                        <a:t>SIMATIC WinCC Client for RT Professional SUS</a:t>
                      </a:r>
                    </a:p>
                  </a:txBody>
                  <a:tcPr marL="5664" marR="5664" marT="5664" marB="0" anchor="b">
                    <a:lnL w="12700" cmpd="sng">
                      <a:noFill/>
                    </a:lnL>
                    <a:lnR>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100" kern="1200" dirty="0">
                          <a:solidFill>
                            <a:schemeClr val="dk1"/>
                          </a:solidFill>
                          <a:effectLst/>
                          <a:latin typeface="+mn-lt"/>
                          <a:ea typeface="+mn-ea"/>
                          <a:cs typeface="+mn-cs"/>
                        </a:rPr>
                        <a:t>6AV2107-0DB00-0AY0</a:t>
                      </a:r>
                    </a:p>
                  </a:txBody>
                  <a:tcPr marL="5664" marR="5664" marT="5664" marB="0" anchor="b">
                    <a:lnL>
                      <a:noFill/>
                    </a:lnL>
                    <a:lnR w="12700" cmpd="sng">
                      <a:noFill/>
                    </a:lnR>
                    <a:lnT w="6350" cap="flat" cmpd="sng" algn="ctr">
                      <a:solidFill>
                        <a:srgbClr val="CCCCD4"/>
                      </a:solidFill>
                      <a:prstDash val="solid"/>
                      <a:round/>
                      <a:headEnd type="none" w="med" len="med"/>
                      <a:tailEnd type="none" w="med" len="med"/>
                    </a:lnT>
                    <a:lnB w="6350" cap="flat" cmpd="sng" algn="ctr">
                      <a:solidFill>
                        <a:srgbClr val="CCCC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
        <p:nvSpPr>
          <p:cNvPr id="24" name="Textfeld 23">
            <a:extLst>
              <a:ext uri="{FF2B5EF4-FFF2-40B4-BE49-F238E27FC236}">
                <a16:creationId xmlns:a16="http://schemas.microsoft.com/office/drawing/2014/main" id="{4CCA697D-B235-443B-0229-C0BC1BF05CA5}"/>
              </a:ext>
            </a:extLst>
          </p:cNvPr>
          <p:cNvSpPr txBox="1"/>
          <p:nvPr>
            <p:custDataLst>
              <p:tags r:id="rId5"/>
            </p:custDataLst>
          </p:nvPr>
        </p:nvSpPr>
        <p:spPr>
          <a:xfrm>
            <a:off x="324516" y="5807075"/>
            <a:ext cx="6097064" cy="369332"/>
          </a:xfrm>
          <a:prstGeom prst="rect">
            <a:avLst/>
          </a:prstGeom>
          <a:noFill/>
        </p:spPr>
        <p:txBody>
          <a:bodyPr wrap="square">
            <a:spAutoFit/>
          </a:bodyPr>
          <a:lstStyle/>
          <a:p>
            <a:r>
              <a:rPr lang="en-US" sz="1800" dirty="0">
                <a:solidFill>
                  <a:schemeClr val="accent1"/>
                </a:solidFill>
              </a:rPr>
              <a:t>Offer only available as SUS download </a:t>
            </a:r>
            <a:endParaRPr lang="en-US" dirty="0"/>
          </a:p>
        </p:txBody>
      </p:sp>
      <p:sp>
        <p:nvSpPr>
          <p:cNvPr id="4" name="Foliennummernplatzhalter 3">
            <a:extLst>
              <a:ext uri="{FF2B5EF4-FFF2-40B4-BE49-F238E27FC236}">
                <a16:creationId xmlns:a16="http://schemas.microsoft.com/office/drawing/2014/main" id="{65129EE5-EFCA-91D1-EFD0-2AC242AC7790}"/>
              </a:ext>
            </a:extLst>
          </p:cNvPr>
          <p:cNvSpPr>
            <a:spLocks noGrp="1"/>
          </p:cNvSpPr>
          <p:nvPr>
            <p:ph type="sldNum" sz="quarter" idx="11"/>
          </p:nvPr>
        </p:nvSpPr>
        <p:spPr/>
        <p:txBody>
          <a:bodyPr/>
          <a:lstStyle/>
          <a:p>
            <a:r>
              <a:rPr lang="en-US"/>
              <a:t>Page </a:t>
            </a:r>
            <a:fld id="{15EBE321-CBB1-4E91-BD14-37C8D44326FB}" type="slidenum">
              <a:rPr lang="en-US" smtClean="0"/>
              <a:pPr/>
              <a:t>6</a:t>
            </a:fld>
            <a:endParaRPr lang="en-US" dirty="0"/>
          </a:p>
        </p:txBody>
      </p:sp>
    </p:spTree>
    <p:extLst>
      <p:ext uri="{BB962C8B-B14F-4D97-AF65-F5344CB8AC3E}">
        <p14:creationId xmlns:p14="http://schemas.microsoft.com/office/powerpoint/2010/main" val="327929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kt 21" hidden="1">
            <a:extLst>
              <a:ext uri="{FF2B5EF4-FFF2-40B4-BE49-F238E27FC236}">
                <a16:creationId xmlns:a16="http://schemas.microsoft.com/office/drawing/2014/main" id="{7433CC84-4D44-F5E2-FADD-95BFB3C644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4" imgH="345" progId="TCLayout.ActiveDocument.1">
                  <p:embed/>
                </p:oleObj>
              </mc:Choice>
              <mc:Fallback>
                <p:oleObj name="think-cell Folie" r:id="rId10" imgW="344" imgH="345" progId="TCLayout.ActiveDocument.1">
                  <p:embed/>
                  <p:pic>
                    <p:nvPicPr>
                      <p:cNvPr id="22" name="Objekt 21" hidden="1">
                        <a:extLst>
                          <a:ext uri="{FF2B5EF4-FFF2-40B4-BE49-F238E27FC236}">
                            <a16:creationId xmlns:a16="http://schemas.microsoft.com/office/drawing/2014/main" id="{7433CC84-4D44-F5E2-FADD-95BFB3C6449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53219C9-FF2D-CE86-EE7C-2B68E4A9CEDD}"/>
              </a:ext>
            </a:extLst>
          </p:cNvPr>
          <p:cNvSpPr>
            <a:spLocks noGrp="1"/>
          </p:cNvSpPr>
          <p:nvPr>
            <p:ph type="title"/>
          </p:nvPr>
        </p:nvSpPr>
        <p:spPr/>
        <p:txBody>
          <a:bodyPr vert="horz"/>
          <a:lstStyle/>
          <a:p>
            <a:r>
              <a:rPr lang="en-US" dirty="0"/>
              <a:t>TIA Portal V21 Grace Period Offer</a:t>
            </a:r>
            <a:br>
              <a:rPr lang="en-US" dirty="0"/>
            </a:br>
            <a:r>
              <a:rPr lang="en-US" b="0" dirty="0"/>
              <a:t>FAQs</a:t>
            </a:r>
          </a:p>
        </p:txBody>
      </p:sp>
      <p:sp>
        <p:nvSpPr>
          <p:cNvPr id="3" name="Fußzeilenplatzhalter 2">
            <a:extLst>
              <a:ext uri="{FF2B5EF4-FFF2-40B4-BE49-F238E27FC236}">
                <a16:creationId xmlns:a16="http://schemas.microsoft.com/office/drawing/2014/main" id="{C50F5AEF-9E4A-232D-230D-DE9100CC6237}"/>
              </a:ext>
            </a:extLst>
          </p:cNvPr>
          <p:cNvSpPr>
            <a:spLocks noGrp="1"/>
          </p:cNvSpPr>
          <p:nvPr>
            <p:ph type="ftr" sz="quarter" idx="10"/>
          </p:nvPr>
        </p:nvSpPr>
        <p:spPr/>
        <p:txBody>
          <a:bodyPr/>
          <a:lstStyle/>
          <a:p>
            <a:pPr rtl="0">
              <a:lnSpc>
                <a:spcPct val="100000"/>
              </a:lnSpc>
            </a:pPr>
            <a:r>
              <a:rPr lang="de-DE"/>
              <a:t>Unrestricted | © Siemens 2025  | November 2025</a:t>
            </a:r>
            <a:endParaRPr lang="en-US" dirty="0"/>
          </a:p>
        </p:txBody>
      </p:sp>
      <p:grpSp>
        <p:nvGrpSpPr>
          <p:cNvPr id="6" name="Gruppieren 5">
            <a:extLst>
              <a:ext uri="{FF2B5EF4-FFF2-40B4-BE49-F238E27FC236}">
                <a16:creationId xmlns:a16="http://schemas.microsoft.com/office/drawing/2014/main" id="{68777197-BF5F-3DC4-BC53-FA4B5EACCF0E}"/>
              </a:ext>
            </a:extLst>
          </p:cNvPr>
          <p:cNvGrpSpPr>
            <a:grpSpLocks/>
          </p:cNvGrpSpPr>
          <p:nvPr/>
        </p:nvGrpSpPr>
        <p:grpSpPr>
          <a:xfrm>
            <a:off x="461555" y="1406768"/>
            <a:ext cx="5472113" cy="638464"/>
            <a:chOff x="6315075" y="1514401"/>
            <a:chExt cx="5472113" cy="638464"/>
          </a:xfrm>
        </p:grpSpPr>
        <p:sp>
          <p:nvSpPr>
            <p:cNvPr id="7" name="Rechteck 6">
              <a:extLst>
                <a:ext uri="{FF2B5EF4-FFF2-40B4-BE49-F238E27FC236}">
                  <a16:creationId xmlns:a16="http://schemas.microsoft.com/office/drawing/2014/main" id="{EA945AB4-9EED-A539-54E0-5217A6BD7938}"/>
                </a:ext>
              </a:extLst>
            </p:cNvPr>
            <p:cNvSpPr>
              <a:spLocks/>
            </p:cNvSpPr>
            <p:nvPr/>
          </p:nvSpPr>
          <p:spPr>
            <a:xfrm>
              <a:off x="6315075" y="1688534"/>
              <a:ext cx="5472113" cy="46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noAutofit/>
            </a:bodyPr>
            <a:lstStyle/>
            <a:p>
              <a:pPr algn="l" rtl="0"/>
              <a:r>
                <a:rPr lang="en-US" sz="1050" dirty="0">
                  <a:solidFill>
                    <a:schemeClr val="accent1"/>
                  </a:solidFill>
                </a:rPr>
                <a:t>The SUS download product related to the licensed TIA Portal base product. </a:t>
              </a:r>
              <a:br>
                <a:rPr lang="en-US" sz="1050" dirty="0">
                  <a:solidFill>
                    <a:schemeClr val="accent1"/>
                  </a:solidFill>
                </a:rPr>
              </a:br>
              <a:r>
                <a:rPr lang="en-US" sz="1050" dirty="0">
                  <a:solidFill>
                    <a:schemeClr val="accent1"/>
                  </a:solidFill>
                </a:rPr>
                <a:t>Thus, the email address of the recipient is required!</a:t>
              </a:r>
            </a:p>
          </p:txBody>
        </p:sp>
        <p:sp>
          <p:nvSpPr>
            <p:cNvPr id="8" name="Inhaltsplatzhalter 6">
              <a:extLst>
                <a:ext uri="{FF2B5EF4-FFF2-40B4-BE49-F238E27FC236}">
                  <a16:creationId xmlns:a16="http://schemas.microsoft.com/office/drawing/2014/main" id="{EF8E2C0B-B1BE-68DC-542A-5491D9FA7910}"/>
                </a:ext>
              </a:extLst>
            </p:cNvPr>
            <p:cNvSpPr txBox="1">
              <a:spLocks/>
            </p:cNvSpPr>
            <p:nvPr>
              <p:custDataLst>
                <p:tags r:id="rId7"/>
              </p:custDataLst>
            </p:nvPr>
          </p:nvSpPr>
          <p:spPr>
            <a:xfrm>
              <a:off x="6315075" y="1514401"/>
              <a:ext cx="5472113" cy="161583"/>
            </a:xfrm>
            <a:prstGeom prst="rect">
              <a:avLst/>
            </a:prstGeom>
          </p:spPr>
          <p:txBody>
            <a:bodyPr lIns="0" tIns="0" rIns="0" bIns="0" anchor="b">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t>What does the grace period offer? What needs to be ordered?</a:t>
              </a:r>
            </a:p>
          </p:txBody>
        </p:sp>
      </p:grpSp>
      <p:grpSp>
        <p:nvGrpSpPr>
          <p:cNvPr id="9" name="Gruppieren 8">
            <a:extLst>
              <a:ext uri="{FF2B5EF4-FFF2-40B4-BE49-F238E27FC236}">
                <a16:creationId xmlns:a16="http://schemas.microsoft.com/office/drawing/2014/main" id="{9576FC47-F04B-030C-6913-885B36053326}"/>
              </a:ext>
            </a:extLst>
          </p:cNvPr>
          <p:cNvGrpSpPr>
            <a:grpSpLocks/>
          </p:cNvGrpSpPr>
          <p:nvPr/>
        </p:nvGrpSpPr>
        <p:grpSpPr>
          <a:xfrm>
            <a:off x="461555" y="2243016"/>
            <a:ext cx="5472113" cy="638532"/>
            <a:chOff x="6315075" y="2376642"/>
            <a:chExt cx="5472113" cy="638532"/>
          </a:xfrm>
        </p:grpSpPr>
        <p:sp>
          <p:nvSpPr>
            <p:cNvPr id="10" name="Rechteck 9">
              <a:extLst>
                <a:ext uri="{FF2B5EF4-FFF2-40B4-BE49-F238E27FC236}">
                  <a16:creationId xmlns:a16="http://schemas.microsoft.com/office/drawing/2014/main" id="{7673B914-0CDC-B16C-13BB-1C0F4D40EA20}"/>
                </a:ext>
              </a:extLst>
            </p:cNvPr>
            <p:cNvSpPr>
              <a:spLocks/>
            </p:cNvSpPr>
            <p:nvPr/>
          </p:nvSpPr>
          <p:spPr>
            <a:xfrm>
              <a:off x="6315075" y="2550774"/>
              <a:ext cx="5472113" cy="46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noAutofit/>
            </a:bodyPr>
            <a:lstStyle/>
            <a:p>
              <a:pPr algn="l" rtl="0"/>
              <a:r>
                <a:rPr lang="en-US" sz="1050" dirty="0">
                  <a:solidFill>
                    <a:schemeClr val="accent1"/>
                  </a:solidFill>
                </a:rPr>
                <a:t>Like every other product via standard channels, e.g., Siemens contact, </a:t>
              </a:r>
              <a:r>
                <a:rPr lang="en-US" sz="1050" dirty="0" err="1">
                  <a:solidFill>
                    <a:schemeClr val="accent1"/>
                  </a:solidFill>
                </a:rPr>
                <a:t>SiePortal</a:t>
              </a:r>
              <a:r>
                <a:rPr lang="en-US" sz="1050" dirty="0">
                  <a:solidFill>
                    <a:schemeClr val="accent1"/>
                  </a:solidFill>
                </a:rPr>
                <a:t> – Industry Mall, distributor.</a:t>
              </a:r>
            </a:p>
          </p:txBody>
        </p:sp>
        <p:sp>
          <p:nvSpPr>
            <p:cNvPr id="11" name="Inhaltsplatzhalter 6">
              <a:extLst>
                <a:ext uri="{FF2B5EF4-FFF2-40B4-BE49-F238E27FC236}">
                  <a16:creationId xmlns:a16="http://schemas.microsoft.com/office/drawing/2014/main" id="{1C918B63-01E7-2747-ADB1-90F126416704}"/>
                </a:ext>
              </a:extLst>
            </p:cNvPr>
            <p:cNvSpPr txBox="1">
              <a:spLocks/>
            </p:cNvSpPr>
            <p:nvPr>
              <p:custDataLst>
                <p:tags r:id="rId6"/>
              </p:custDataLst>
            </p:nvPr>
          </p:nvSpPr>
          <p:spPr>
            <a:xfrm>
              <a:off x="6315075" y="2376642"/>
              <a:ext cx="5472113" cy="161583"/>
            </a:xfrm>
            <a:prstGeom prst="rect">
              <a:avLst/>
            </a:prstGeom>
          </p:spPr>
          <p:txBody>
            <a:bodyPr lIns="0" tIns="0" rIns="0" bIns="0" anchor="b">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t>How is the order placed?</a:t>
              </a:r>
            </a:p>
          </p:txBody>
        </p:sp>
      </p:grpSp>
      <p:grpSp>
        <p:nvGrpSpPr>
          <p:cNvPr id="12" name="Gruppieren 11">
            <a:extLst>
              <a:ext uri="{FF2B5EF4-FFF2-40B4-BE49-F238E27FC236}">
                <a16:creationId xmlns:a16="http://schemas.microsoft.com/office/drawing/2014/main" id="{CE61B10E-C9FD-C7DB-8312-E7E3F2E8EA6C}"/>
              </a:ext>
            </a:extLst>
          </p:cNvPr>
          <p:cNvGrpSpPr>
            <a:grpSpLocks/>
          </p:cNvGrpSpPr>
          <p:nvPr/>
        </p:nvGrpSpPr>
        <p:grpSpPr>
          <a:xfrm>
            <a:off x="6217105" y="1406649"/>
            <a:ext cx="5472113" cy="481122"/>
            <a:chOff x="6315075" y="3073848"/>
            <a:chExt cx="5472113" cy="481122"/>
          </a:xfrm>
        </p:grpSpPr>
        <p:sp>
          <p:nvSpPr>
            <p:cNvPr id="13" name="Rechteck 12">
              <a:extLst>
                <a:ext uri="{FF2B5EF4-FFF2-40B4-BE49-F238E27FC236}">
                  <a16:creationId xmlns:a16="http://schemas.microsoft.com/office/drawing/2014/main" id="{B53AEB6F-6B96-4E20-9792-5D3AF4FBCB9A}"/>
                </a:ext>
              </a:extLst>
            </p:cNvPr>
            <p:cNvSpPr>
              <a:spLocks/>
            </p:cNvSpPr>
            <p:nvPr/>
          </p:nvSpPr>
          <p:spPr>
            <a:xfrm>
              <a:off x="6315075" y="3247981"/>
              <a:ext cx="5472113" cy="306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spAutoFit/>
            </a:bodyPr>
            <a:lstStyle/>
            <a:p>
              <a:pPr algn="l" rtl="0"/>
              <a:r>
                <a:rPr lang="en-US" sz="1050" dirty="0">
                  <a:solidFill>
                    <a:schemeClr val="accent1"/>
                  </a:solidFill>
                </a:rPr>
                <a:t>The grace period offer (only SUS as download) costs ~20% versus new.</a:t>
              </a:r>
            </a:p>
          </p:txBody>
        </p:sp>
        <p:sp>
          <p:nvSpPr>
            <p:cNvPr id="14" name="Inhaltsplatzhalter 6">
              <a:extLst>
                <a:ext uri="{FF2B5EF4-FFF2-40B4-BE49-F238E27FC236}">
                  <a16:creationId xmlns:a16="http://schemas.microsoft.com/office/drawing/2014/main" id="{4D3F6D05-5E39-7FC2-C27D-446EB5353548}"/>
                </a:ext>
              </a:extLst>
            </p:cNvPr>
            <p:cNvSpPr txBox="1">
              <a:spLocks/>
            </p:cNvSpPr>
            <p:nvPr>
              <p:custDataLst>
                <p:tags r:id="rId5"/>
              </p:custDataLst>
            </p:nvPr>
          </p:nvSpPr>
          <p:spPr>
            <a:xfrm>
              <a:off x="6315075" y="3073848"/>
              <a:ext cx="5472113" cy="161583"/>
            </a:xfrm>
            <a:prstGeom prst="rect">
              <a:avLst/>
            </a:prstGeom>
          </p:spPr>
          <p:txBody>
            <a:bodyPr lIns="0" tIns="0" rIns="0" bIns="0" anchor="b">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t>What’s the price for the grace period offer?</a:t>
              </a:r>
            </a:p>
          </p:txBody>
        </p:sp>
      </p:grpSp>
      <p:grpSp>
        <p:nvGrpSpPr>
          <p:cNvPr id="15" name="Gruppieren 14">
            <a:extLst>
              <a:ext uri="{FF2B5EF4-FFF2-40B4-BE49-F238E27FC236}">
                <a16:creationId xmlns:a16="http://schemas.microsoft.com/office/drawing/2014/main" id="{1602C8E3-7D65-87DF-8C59-EEB8B7B633A2}"/>
              </a:ext>
            </a:extLst>
          </p:cNvPr>
          <p:cNvGrpSpPr>
            <a:grpSpLocks/>
          </p:cNvGrpSpPr>
          <p:nvPr/>
        </p:nvGrpSpPr>
        <p:grpSpPr>
          <a:xfrm>
            <a:off x="6221087" y="2254030"/>
            <a:ext cx="5472113" cy="627316"/>
            <a:chOff x="6315075" y="3771053"/>
            <a:chExt cx="5472113" cy="627316"/>
          </a:xfrm>
        </p:grpSpPr>
        <p:sp>
          <p:nvSpPr>
            <p:cNvPr id="16" name="Rechteck 15">
              <a:extLst>
                <a:ext uri="{FF2B5EF4-FFF2-40B4-BE49-F238E27FC236}">
                  <a16:creationId xmlns:a16="http://schemas.microsoft.com/office/drawing/2014/main" id="{8EA0F457-A057-CB51-A7CC-5E77EFB202A2}"/>
                </a:ext>
              </a:extLst>
            </p:cNvPr>
            <p:cNvSpPr>
              <a:spLocks/>
            </p:cNvSpPr>
            <p:nvPr/>
          </p:nvSpPr>
          <p:spPr>
            <a:xfrm>
              <a:off x="6315075" y="3945186"/>
              <a:ext cx="5472113" cy="4531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noAutofit/>
            </a:bodyPr>
            <a:lstStyle/>
            <a:p>
              <a:pPr algn="l" rtl="0"/>
              <a:r>
                <a:rPr lang="en-US" sz="1050" dirty="0">
                  <a:solidFill>
                    <a:schemeClr val="accent1"/>
                  </a:solidFill>
                </a:rPr>
                <a:t>Without grace period offer an upgrade is required which costs ~40% versus new. </a:t>
              </a:r>
              <a:br>
                <a:rPr lang="en-US" sz="1050" dirty="0">
                  <a:solidFill>
                    <a:schemeClr val="accent1"/>
                  </a:solidFill>
                </a:rPr>
              </a:br>
              <a:r>
                <a:rPr lang="en-US" sz="1050" dirty="0">
                  <a:solidFill>
                    <a:schemeClr val="accent1"/>
                  </a:solidFill>
                </a:rPr>
                <a:t>With an additional SUS this totals to ~60% versus new. </a:t>
              </a:r>
            </a:p>
          </p:txBody>
        </p:sp>
        <p:sp>
          <p:nvSpPr>
            <p:cNvPr id="17" name="Inhaltsplatzhalter 6">
              <a:extLst>
                <a:ext uri="{FF2B5EF4-FFF2-40B4-BE49-F238E27FC236}">
                  <a16:creationId xmlns:a16="http://schemas.microsoft.com/office/drawing/2014/main" id="{088E469A-1FD8-E6DB-4942-873AA15F8198}"/>
                </a:ext>
              </a:extLst>
            </p:cNvPr>
            <p:cNvSpPr txBox="1">
              <a:spLocks/>
            </p:cNvSpPr>
            <p:nvPr>
              <p:custDataLst>
                <p:tags r:id="rId4"/>
              </p:custDataLst>
            </p:nvPr>
          </p:nvSpPr>
          <p:spPr>
            <a:xfrm>
              <a:off x="6315075" y="3771053"/>
              <a:ext cx="5472113" cy="161583"/>
            </a:xfrm>
            <a:prstGeom prst="rect">
              <a:avLst/>
            </a:prstGeom>
          </p:spPr>
          <p:txBody>
            <a:bodyPr lIns="0" tIns="0" rIns="0" bIns="0" anchor="b">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t>After the grace period, what‘s the price for staying current?</a:t>
              </a:r>
            </a:p>
          </p:txBody>
        </p:sp>
      </p:grpSp>
      <p:grpSp>
        <p:nvGrpSpPr>
          <p:cNvPr id="18" name="Gruppieren 17">
            <a:extLst>
              <a:ext uri="{FF2B5EF4-FFF2-40B4-BE49-F238E27FC236}">
                <a16:creationId xmlns:a16="http://schemas.microsoft.com/office/drawing/2014/main" id="{BE0FEDDA-A4FE-9770-2558-48B544043C13}"/>
              </a:ext>
            </a:extLst>
          </p:cNvPr>
          <p:cNvGrpSpPr/>
          <p:nvPr/>
        </p:nvGrpSpPr>
        <p:grpSpPr>
          <a:xfrm>
            <a:off x="461555" y="3801547"/>
            <a:ext cx="5472113" cy="1550646"/>
            <a:chOff x="6315075" y="4622146"/>
            <a:chExt cx="5472113" cy="1550646"/>
          </a:xfrm>
        </p:grpSpPr>
        <p:sp>
          <p:nvSpPr>
            <p:cNvPr id="19" name="Rechteck 18">
              <a:extLst>
                <a:ext uri="{FF2B5EF4-FFF2-40B4-BE49-F238E27FC236}">
                  <a16:creationId xmlns:a16="http://schemas.microsoft.com/office/drawing/2014/main" id="{9EE31182-F7E7-CAFE-BA11-96C50370303A}"/>
                </a:ext>
              </a:extLst>
            </p:cNvPr>
            <p:cNvSpPr>
              <a:spLocks/>
            </p:cNvSpPr>
            <p:nvPr/>
          </p:nvSpPr>
          <p:spPr>
            <a:xfrm>
              <a:off x="6315075" y="4796279"/>
              <a:ext cx="5472113" cy="13765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noAutofit/>
            </a:bodyPr>
            <a:lstStyle/>
            <a:p>
              <a:pPr algn="l" rtl="0"/>
              <a:r>
                <a:rPr lang="en-US" sz="1050" dirty="0">
                  <a:solidFill>
                    <a:schemeClr val="accent1"/>
                  </a:solidFill>
                </a:rPr>
                <a:t>The delivery of the SUS download product is executed in multiple steps:</a:t>
              </a:r>
            </a:p>
            <a:p>
              <a:pPr marL="180000" indent="-180000" algn="l" rtl="0">
                <a:buFont typeface="+mj-lt"/>
                <a:buAutoNum type="arabicPeriod"/>
              </a:pPr>
              <a:r>
                <a:rPr lang="en-US" sz="1050" dirty="0">
                  <a:solidFill>
                    <a:schemeClr val="accent1"/>
                  </a:solidFill>
                </a:rPr>
                <a:t>After Siemens’ legal check one email with the new first delivery </a:t>
              </a:r>
              <a:br>
                <a:rPr lang="en-US" sz="1050" dirty="0">
                  <a:solidFill>
                    <a:schemeClr val="accent1"/>
                  </a:solidFill>
                </a:rPr>
              </a:br>
              <a:r>
                <a:rPr lang="en-US" sz="1050" dirty="0">
                  <a:solidFill>
                    <a:schemeClr val="accent1"/>
                  </a:solidFill>
                </a:rPr>
                <a:t>with the contract called CoC (Certificate of Contract) is received.</a:t>
              </a:r>
            </a:p>
            <a:p>
              <a:pPr marL="179705" indent="-179705" algn="l" rtl="0">
                <a:buFont typeface="+mj-lt"/>
                <a:buAutoNum type="arabicPeriod"/>
              </a:pPr>
              <a:r>
                <a:rPr lang="en-US" sz="1050" dirty="0">
                  <a:solidFill>
                    <a:schemeClr val="accent1"/>
                  </a:solidFill>
                </a:rPr>
                <a:t>Within one week follows an email with the real SUS delivery </a:t>
              </a:r>
              <a:br>
                <a:rPr lang="en-US" sz="1050" dirty="0">
                  <a:solidFill>
                    <a:schemeClr val="accent1"/>
                  </a:solidFill>
                </a:rPr>
              </a:br>
              <a:r>
                <a:rPr lang="en-US" sz="1050" dirty="0">
                  <a:solidFill>
                    <a:schemeClr val="accent1"/>
                  </a:solidFill>
                </a:rPr>
                <a:t>with the download link for the upgrade. This is only possible after delivery release. </a:t>
              </a:r>
              <a:endParaRPr lang="en-US" sz="1050" dirty="0">
                <a:solidFill>
                  <a:schemeClr val="accent1"/>
                </a:solidFill>
                <a:cs typeface="Arial"/>
              </a:endParaRPr>
            </a:p>
            <a:p>
              <a:pPr marL="180000" indent="-180000" algn="l" rtl="0">
                <a:buFont typeface="+mj-lt"/>
                <a:buAutoNum type="arabicPeriod"/>
              </a:pPr>
              <a:r>
                <a:rPr lang="en-US" sz="1050" dirty="0">
                  <a:solidFill>
                    <a:schemeClr val="accent1"/>
                  </a:solidFill>
                </a:rPr>
                <a:t>While the SUS contract is active successor releases lead to further </a:t>
              </a:r>
              <a:br>
                <a:rPr lang="en-US" sz="1050" dirty="0">
                  <a:solidFill>
                    <a:schemeClr val="accent1"/>
                  </a:solidFill>
                </a:rPr>
              </a:br>
              <a:r>
                <a:rPr lang="en-US" sz="1050" dirty="0">
                  <a:solidFill>
                    <a:schemeClr val="accent1"/>
                  </a:solidFill>
                </a:rPr>
                <a:t>SUS deliveries via email.</a:t>
              </a:r>
            </a:p>
          </p:txBody>
        </p:sp>
        <p:sp>
          <p:nvSpPr>
            <p:cNvPr id="20" name="Inhaltsplatzhalter 6">
              <a:extLst>
                <a:ext uri="{FF2B5EF4-FFF2-40B4-BE49-F238E27FC236}">
                  <a16:creationId xmlns:a16="http://schemas.microsoft.com/office/drawing/2014/main" id="{0EC91E45-240C-F3F5-6109-8D04BDB6BF63}"/>
                </a:ext>
              </a:extLst>
            </p:cNvPr>
            <p:cNvSpPr txBox="1">
              <a:spLocks/>
            </p:cNvSpPr>
            <p:nvPr>
              <p:custDataLst>
                <p:tags r:id="rId3"/>
              </p:custDataLst>
            </p:nvPr>
          </p:nvSpPr>
          <p:spPr>
            <a:xfrm>
              <a:off x="6315075" y="4622146"/>
              <a:ext cx="5472113" cy="161583"/>
            </a:xfrm>
            <a:prstGeom prst="rect">
              <a:avLst/>
            </a:prstGeom>
          </p:spPr>
          <p:txBody>
            <a:bodyPr lIns="0" tIns="0" rIns="0" bIns="0" anchor="b">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t>After the order. What’s going to be delivered?</a:t>
              </a:r>
            </a:p>
          </p:txBody>
        </p:sp>
      </p:grpSp>
      <p:grpSp>
        <p:nvGrpSpPr>
          <p:cNvPr id="5" name="Gruppieren 4">
            <a:extLst>
              <a:ext uri="{FF2B5EF4-FFF2-40B4-BE49-F238E27FC236}">
                <a16:creationId xmlns:a16="http://schemas.microsoft.com/office/drawing/2014/main" id="{CEA4F861-0CFE-C8EB-4C83-F984586968A3}"/>
              </a:ext>
            </a:extLst>
          </p:cNvPr>
          <p:cNvGrpSpPr>
            <a:grpSpLocks/>
          </p:cNvGrpSpPr>
          <p:nvPr/>
        </p:nvGrpSpPr>
        <p:grpSpPr>
          <a:xfrm>
            <a:off x="461555" y="2967845"/>
            <a:ext cx="5472113" cy="638532"/>
            <a:chOff x="6315075" y="2376642"/>
            <a:chExt cx="5472113" cy="638532"/>
          </a:xfrm>
        </p:grpSpPr>
        <p:sp>
          <p:nvSpPr>
            <p:cNvPr id="21" name="Rechteck 20">
              <a:extLst>
                <a:ext uri="{FF2B5EF4-FFF2-40B4-BE49-F238E27FC236}">
                  <a16:creationId xmlns:a16="http://schemas.microsoft.com/office/drawing/2014/main" id="{68E6C2A8-D669-53A9-B303-8E67812E8B40}"/>
                </a:ext>
              </a:extLst>
            </p:cNvPr>
            <p:cNvSpPr>
              <a:spLocks/>
            </p:cNvSpPr>
            <p:nvPr/>
          </p:nvSpPr>
          <p:spPr>
            <a:xfrm>
              <a:off x="6315075" y="2550774"/>
              <a:ext cx="5472113" cy="46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noAutofit/>
            </a:bodyPr>
            <a:lstStyle/>
            <a:p>
              <a:pPr algn="l" rtl="0"/>
              <a:r>
                <a:rPr lang="en-US" sz="1050" dirty="0">
                  <a:solidFill>
                    <a:schemeClr val="accent1"/>
                  </a:solidFill>
                </a:rPr>
                <a:t>No. Order and shipment must take place within grace period.</a:t>
              </a:r>
              <a:endParaRPr lang="en-US" sz="1050" dirty="0">
                <a:solidFill>
                  <a:schemeClr val="accent1"/>
                </a:solidFill>
                <a:cs typeface="Arial"/>
              </a:endParaRPr>
            </a:p>
          </p:txBody>
        </p:sp>
        <p:sp>
          <p:nvSpPr>
            <p:cNvPr id="23" name="Inhaltsplatzhalter 6">
              <a:extLst>
                <a:ext uri="{FF2B5EF4-FFF2-40B4-BE49-F238E27FC236}">
                  <a16:creationId xmlns:a16="http://schemas.microsoft.com/office/drawing/2014/main" id="{B62C2846-726F-47B5-1050-90BBFF1EF232}"/>
                </a:ext>
              </a:extLst>
            </p:cNvPr>
            <p:cNvSpPr txBox="1">
              <a:spLocks/>
            </p:cNvSpPr>
            <p:nvPr>
              <p:custDataLst>
                <p:tags r:id="rId2"/>
              </p:custDataLst>
            </p:nvPr>
          </p:nvSpPr>
          <p:spPr>
            <a:xfrm>
              <a:off x="6315075" y="2376642"/>
              <a:ext cx="5472113" cy="161583"/>
            </a:xfrm>
            <a:prstGeom prst="rect">
              <a:avLst/>
            </a:prstGeom>
          </p:spPr>
          <p:txBody>
            <a:bodyPr lIns="0" tIns="0" rIns="0" bIns="0" anchor="b">
              <a:spAutoFit/>
            </a:bodyPr>
            <a:lstStyle>
              <a:lvl1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t>Is it possible to postpone shipping into the future?</a:t>
              </a:r>
            </a:p>
          </p:txBody>
        </p:sp>
      </p:grpSp>
      <p:sp>
        <p:nvSpPr>
          <p:cNvPr id="4" name="Foliennummernplatzhalter 3">
            <a:extLst>
              <a:ext uri="{FF2B5EF4-FFF2-40B4-BE49-F238E27FC236}">
                <a16:creationId xmlns:a16="http://schemas.microsoft.com/office/drawing/2014/main" id="{FE966A78-1790-474B-C0B4-E942E691F74F}"/>
              </a:ext>
            </a:extLst>
          </p:cNvPr>
          <p:cNvSpPr>
            <a:spLocks noGrp="1"/>
          </p:cNvSpPr>
          <p:nvPr>
            <p:ph type="sldNum" sz="quarter" idx="11"/>
          </p:nvPr>
        </p:nvSpPr>
        <p:spPr/>
        <p:txBody>
          <a:bodyPr/>
          <a:lstStyle/>
          <a:p>
            <a:r>
              <a:rPr lang="en-US"/>
              <a:t>Page </a:t>
            </a:r>
            <a:fld id="{15EBE321-CBB1-4E91-BD14-37C8D44326FB}" type="slidenum">
              <a:rPr lang="en-US" smtClean="0"/>
              <a:pPr/>
              <a:t>7</a:t>
            </a:fld>
            <a:endParaRPr lang="en-US" dirty="0"/>
          </a:p>
        </p:txBody>
      </p:sp>
    </p:spTree>
    <p:extLst>
      <p:ext uri="{BB962C8B-B14F-4D97-AF65-F5344CB8AC3E}">
        <p14:creationId xmlns:p14="http://schemas.microsoft.com/office/powerpoint/2010/main" val="14837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5D15AB9-5693-E8AE-A479-F1D8FB9CF3A3}"/>
              </a:ext>
            </a:extLst>
          </p:cNvPr>
          <p:cNvGraphicFramePr>
            <a:graphicFrameLocks noChangeAspect="1"/>
          </p:cNvGraphicFramePr>
          <p:nvPr>
            <p:custDataLst>
              <p:tags r:id="rId1"/>
            </p:custDataLst>
            <p:extLst>
              <p:ext uri="{D42A27DB-BD31-4B8C-83A1-F6EECF244321}">
                <p14:modId xmlns:p14="http://schemas.microsoft.com/office/powerpoint/2010/main" val="2664642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5" name="Objekt 4" hidden="1">
                        <a:extLst>
                          <a:ext uri="{FF2B5EF4-FFF2-40B4-BE49-F238E27FC236}">
                            <a16:creationId xmlns:a16="http://schemas.microsoft.com/office/drawing/2014/main" id="{D5D15AB9-5693-E8AE-A479-F1D8FB9CF3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399FC35-257A-C4BF-925E-3BAEAB3F1915}"/>
              </a:ext>
            </a:extLst>
          </p:cNvPr>
          <p:cNvSpPr>
            <a:spLocks noGrp="1"/>
          </p:cNvSpPr>
          <p:nvPr>
            <p:ph type="title"/>
          </p:nvPr>
        </p:nvSpPr>
        <p:spPr>
          <a:xfrm>
            <a:off x="410400" y="2645571"/>
            <a:ext cx="11376788" cy="1231106"/>
          </a:xfrm>
        </p:spPr>
        <p:txBody>
          <a:bodyPr vert="horz"/>
          <a:lstStyle/>
          <a:p>
            <a:r>
              <a:rPr lang="en-US" dirty="0"/>
              <a:t>TIA Portal V21</a:t>
            </a:r>
          </a:p>
        </p:txBody>
      </p:sp>
      <p:sp>
        <p:nvSpPr>
          <p:cNvPr id="3" name="Untertitel 2">
            <a:extLst>
              <a:ext uri="{FF2B5EF4-FFF2-40B4-BE49-F238E27FC236}">
                <a16:creationId xmlns:a16="http://schemas.microsoft.com/office/drawing/2014/main" id="{81E1CCE4-EAF7-60D5-D70B-67C9E3FFEFBA}"/>
              </a:ext>
            </a:extLst>
          </p:cNvPr>
          <p:cNvSpPr>
            <a:spLocks noGrp="1"/>
          </p:cNvSpPr>
          <p:nvPr>
            <p:ph type="subTitle" idx="1"/>
          </p:nvPr>
        </p:nvSpPr>
        <p:spPr/>
        <p:txBody>
          <a:bodyPr/>
          <a:lstStyle/>
          <a:p>
            <a:r>
              <a:rPr lang="en-US" dirty="0">
                <a:hlinkClick r:id="rId6"/>
              </a:rPr>
              <a:t>www.siemens.com/sus</a:t>
            </a:r>
            <a:endParaRPr lang="en-US" dirty="0"/>
          </a:p>
        </p:txBody>
      </p:sp>
    </p:spTree>
    <p:extLst>
      <p:ext uri="{BB962C8B-B14F-4D97-AF65-F5344CB8AC3E}">
        <p14:creationId xmlns:p14="http://schemas.microsoft.com/office/powerpoint/2010/main" val="23489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descr="Footer with copyright, author and department information, and date">
            <a:extLst>
              <a:ext uri="{FF2B5EF4-FFF2-40B4-BE49-F238E27FC236}">
                <a16:creationId xmlns:a16="http://schemas.microsoft.com/office/drawing/2014/main" id="{AD6006ED-C279-47ED-B706-5853C56262D3}"/>
              </a:ext>
            </a:extLst>
          </p:cNvPr>
          <p:cNvSpPr>
            <a:spLocks noGrp="1"/>
          </p:cNvSpPr>
          <p:nvPr>
            <p:ph type="ftr" sz="quarter" idx="10"/>
          </p:nvPr>
        </p:nvSpPr>
        <p:spPr/>
        <p:txBody>
          <a:bodyPr/>
          <a:lstStyle/>
          <a:p>
            <a:pPr>
              <a:lnSpc>
                <a:spcPct val="100000"/>
              </a:lnSpc>
            </a:pPr>
            <a:r>
              <a:rPr lang="en-US"/>
              <a:t>Unrestricted | © Siemens 2025  | November 2025</a:t>
            </a:r>
          </a:p>
        </p:txBody>
      </p:sp>
      <p:sp>
        <p:nvSpPr>
          <p:cNvPr id="2" name="Title">
            <a:extLst>
              <a:ext uri="{FF2B5EF4-FFF2-40B4-BE49-F238E27FC236}">
                <a16:creationId xmlns:a16="http://schemas.microsoft.com/office/drawing/2014/main" id="{C9CEF81D-3B55-47E5-94B9-C519906E5A08}"/>
              </a:ext>
            </a:extLst>
          </p:cNvPr>
          <p:cNvSpPr>
            <a:spLocks noGrp="1"/>
          </p:cNvSpPr>
          <p:nvPr>
            <p:ph type="title" idx="4294967295"/>
          </p:nvPr>
        </p:nvSpPr>
        <p:spPr>
          <a:xfrm>
            <a:off x="419100" y="479425"/>
            <a:ext cx="9863138" cy="574675"/>
          </a:xfrm>
        </p:spPr>
        <p:txBody>
          <a:bodyPr/>
          <a:lstStyle/>
          <a:p>
            <a:r>
              <a:rPr lang="en-US" noProof="0"/>
              <a:t>Disclaimer</a:t>
            </a:r>
          </a:p>
        </p:txBody>
      </p:sp>
      <p:sp>
        <p:nvSpPr>
          <p:cNvPr id="3" name="Content" descr="Copy disclaimer">
            <a:extLst>
              <a:ext uri="{FF2B5EF4-FFF2-40B4-BE49-F238E27FC236}">
                <a16:creationId xmlns:a16="http://schemas.microsoft.com/office/drawing/2014/main" id="{536CB846-BF47-4D54-AA64-A816E2B1BA57}"/>
              </a:ext>
            </a:extLst>
          </p:cNvPr>
          <p:cNvSpPr>
            <a:spLocks noGrp="1"/>
          </p:cNvSpPr>
          <p:nvPr>
            <p:ph idx="4294967295"/>
          </p:nvPr>
        </p:nvSpPr>
        <p:spPr>
          <a:xfrm>
            <a:off x="411162" y="1414463"/>
            <a:ext cx="11376027" cy="4752975"/>
          </a:xfrm>
        </p:spPr>
        <p:txBody>
          <a:bodyPr vert="horz" lIns="0" tIns="0" rIns="0" bIns="0" rtlCol="0" anchor="t">
            <a:noAutofit/>
          </a:bodyPr>
          <a:lstStyle/>
          <a:p>
            <a:r>
              <a:rPr lang="en-US" sz="1600" noProof="0"/>
              <a:t>© Siemens </a:t>
            </a:r>
            <a:fld id="{B197323B-858D-4CC0-90E2-38A4456E0848}" type="datetimeyyyy">
              <a:rPr lang="en-US" sz="1600" noProof="0" smtClean="0"/>
              <a:t>2025</a:t>
            </a:fld>
            <a:endParaRPr lang="en-US" sz="1600" noProof="0"/>
          </a:p>
          <a:p>
            <a:endParaRPr lang="en-US" sz="1600" noProof="0"/>
          </a:p>
          <a:p>
            <a:r>
              <a:rPr lang="en-US" sz="1600" noProof="0"/>
              <a:t>Subject to changes and errors. The information given in this document only contains general descriptions and/or features which may not always specifically reflect those described, or which may undergo modification in the course of further development of the products. The requested features are binding only when they are expressly agreed upon in the concluded contract.</a:t>
            </a:r>
          </a:p>
          <a:p>
            <a:endParaRPr lang="en-US" sz="1600" noProof="0"/>
          </a:p>
          <a:p>
            <a:r>
              <a:rPr lang="en-US" sz="1600" noProof="0"/>
              <a:t>All product designations may be trademarks or other rights of Siemens </a:t>
            </a:r>
            <a:r>
              <a:rPr lang="en-US" sz="1600" err="1"/>
              <a:t>Aktiengesellschaft</a:t>
            </a:r>
            <a:r>
              <a:rPr lang="en-US" sz="1600" noProof="0"/>
              <a:t>, its affiliated companies or other companies whose use by third parties for their own purposes could violate the rights of the respective owner.</a:t>
            </a:r>
            <a:endParaRPr lang="en-US" sz="1600" noProof="0">
              <a:cs typeface="Arial"/>
            </a:endParaRPr>
          </a:p>
          <a:p>
            <a:r>
              <a:rPr lang="en-US" sz="1600">
                <a:solidFill>
                  <a:schemeClr val="tx1"/>
                </a:solidFill>
              </a:rPr>
              <a:t>MATLAB and Simulink are registered trademarks of The MathWorks, Inc.</a:t>
            </a:r>
          </a:p>
          <a:p>
            <a:endParaRPr lang="en-US" sz="1600"/>
          </a:p>
          <a:p>
            <a:r>
              <a:rPr lang="en-US" sz="1600">
                <a:solidFill>
                  <a:schemeClr val="tx1"/>
                </a:solidFill>
              </a:rPr>
              <a:t>Open Source Software License Information: The products shown in this presentation include software developed by the OpenSSL Project for use in the OpenSSL Toolkit. (</a:t>
            </a:r>
            <a:r>
              <a:rPr lang="en-US" sz="1600">
                <a:solidFill>
                  <a:schemeClr val="tx1"/>
                </a:solidFill>
                <a:hlinkClick r:id="rId3"/>
              </a:rPr>
              <a:t>http://www.openssl.org/</a:t>
            </a:r>
            <a:r>
              <a:rPr lang="en-US" sz="1600">
                <a:solidFill>
                  <a:schemeClr val="tx1"/>
                </a:solidFill>
              </a:rPr>
              <a:t>)</a:t>
            </a:r>
          </a:p>
        </p:txBody>
      </p:sp>
      <p:sp>
        <p:nvSpPr>
          <p:cNvPr id="6" name="Foliennummernplatzhalter 5">
            <a:extLst>
              <a:ext uri="{FF2B5EF4-FFF2-40B4-BE49-F238E27FC236}">
                <a16:creationId xmlns:a16="http://schemas.microsoft.com/office/drawing/2014/main" id="{4D2B5E85-484A-DCD9-80B0-A0B6A217307E}"/>
              </a:ext>
            </a:extLst>
          </p:cNvPr>
          <p:cNvSpPr>
            <a:spLocks noGrp="1"/>
          </p:cNvSpPr>
          <p:nvPr>
            <p:ph type="sldNum" sz="quarter" idx="11"/>
          </p:nvPr>
        </p:nvSpPr>
        <p:spPr/>
        <p:txBody>
          <a:bodyPr/>
          <a:lstStyle/>
          <a:p>
            <a:r>
              <a:rPr lang="en-US"/>
              <a:t>Page </a:t>
            </a:r>
            <a:fld id="{15EBE321-CBB1-4E91-BD14-37C8D44326FB}" type="slidenum">
              <a:rPr lang="en-US" smtClean="0"/>
              <a:pPr/>
              <a:t>9</a:t>
            </a:fld>
            <a:endParaRPr lang="en-US"/>
          </a:p>
        </p:txBody>
      </p:sp>
    </p:spTree>
    <p:extLst>
      <p:ext uri="{BB962C8B-B14F-4D97-AF65-F5344CB8AC3E}">
        <p14:creationId xmlns:p14="http://schemas.microsoft.com/office/powerpoint/2010/main" val="2435204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 name="MIO_PRESENTATION_LANGUAGE" val="1033"/>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kBAQEBAQEBAQEBAQEBAQMAAAAAAAAAAwAAAAMAAAAA/////wUAkgsAAAAAAAAAAAAAIAD///////////////8AAAD///////////////8DAAAAAgD///////8DAAAAAgD///////8DAAAAAgD///////8DAAAABAD///////8DAAAABAD///////8DAAAABAD///////8DAAAABAD///////8DAAAABAD///////8DAAAABAD///////////////////////////////////////////////////////////////////////////////////////////////////////////////////////////////////////////////////////////////////////////////////////////////////////////////////////////////////////////////////////////////////////////////////////////////////////////////////////////////////////////////////////////////////////////////8BACAA////////////////AAAO////////AwAAAAQA////////////////////////////////////////////////////////////////////////////////////////////////////////////////////////////////////////////////////////////////////////////////////////////////////////////////////////////////////////////////////////////////////////////////////////////////////////////////////////////////////////////////////////////////////////////////////////////////////////////////////////////////////////////////////////////////////////////////////////////////////////////////////////AgADAP///////wUAAAACABAAC9bxCKNM7lFKisTOV9iQxyAEAAAAAAADAAAAAAADAAAAAwADAAAAAAADAAAAAwADAAAAAAADAAAABAADAAIA////////BQAAAAMAEAAL5mEIuyMP8kGZx7xG5zNlfQQAAAABAAMAAAACAAMAAAAEAAMAAAACAAMAAAAEAAQACQD///////8FAAAABAAQAAtZhS7otzeFRZBS6KZg5aihBAAAAAIAAwAAAAMAAwAAAAEAAwAAAAMA////////AwAAAAI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1vEIo0zuUUqKxM5X2JDHIANEYXRhABsAAAAETGlua2VkU2hhcGVEYXRhAAUAAAAAAAJOYW1lABkAAABMaW5rZWRTaGFwZXNEYXRhUHJvcGVydHkAEFZlcnNpb24AAAAAAAlMYXN0V3JpdGUAIXYXZoQBAAAAAQD/////gwCDAAAABV9pZAAQAAAABOZhCLsjD/JBmce8RuczZX0DRGF0YQAbAAAABExpbmtlZFNoYXBlRGF0YQAFAAAAAAACTmFtZQAZAAAATGlua2VkU2hhcGVzRGF0YVByb3BlcnR5ABBWZXJzaW9uAAEAAAAJTGFzdFdyaXRlAGSgb/eSAQAAAAIA/////8YAxgAAAAVfaWQAEAAAAARZhS7otzeFRZBS6KZg5aihA0RhdGEAUwAAAAhQcmVzZW50YXRpb25TY2FubmVkRm9yTGlua2VkU2hhcGVzAAECTnVtYmVyRm9ybWF0U2VwYXJhdG9yTW9kZQAKAAAAQXV0b21hdGljAAACTmFtZQAkAAAATGlua2VkU2hhcGVQcmVzZW50YXRpb25TZXR0aW5nc0RhdGEAEFZlcnNpb24AAAAAAAlMYXN0V3JpdGUAQnYXZoQ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BpCwAAAAAAAAAAAAAgAf///////////////wAAAP///////////////wUAAAAEAP///////wUAAAAEAP///////wUAAAAEAP///////wUAAAAEAP///////wUAAAAEAP///////wUAAAAEAP///////wUAAAAEAP///////wUAAAAEAP///////wUAAAAEAP///////////////////////////////////////////////////////////////////////////////////////////////////////////////////////////////////////////////////////////////////////////////////////////////////////////////////////////////////////////////////////////////////////////////////////////////////////////////////////////////////////////////////////////////////////////////wEAIAH///////////////8AAA7///////8FAAAAAwD///////////////////////////////////////////////////////////////////////////////////////////////////////////////////////////////////////////////////////////////////////////////////////////////////////////////////////////////////////////////////////////////////////////////////////////////////////////////////////////////////////////////////////////////////////////////////////////////////////////////////////////////////////////////////////////////////////////////////////////////////////////////////////8CAAMBAwAAAAIA////////GgAGTGlua2VkU2hhcGVzRGF0YVByb3BlcnR5XzAEAAAAAAAFAAAABAAFAAAAAwAFAAAABAAFAAAAAwAFAAAABAD///////8DAAIBAwAAAAMA////////GgAGTGlua2VkU2hhcGVzRGF0YVByb3BlcnR5XzEEAAAAAQAFAAAAAgAFAAAAAQAFAAAAAgD///////8EAAkBAwAAAAQA////////JQAGTGlua2VkU2hhcGVQcmVzZW50YXRpb25TZXR0aW5nc0RhdGFfMAQAAAACAAUAAAAAAAUAAAACAAUAAAAAAAUAAAACAAUAAAAAAAUAAAACAAUAAAAAAP///////wUAAAAAAP///////wUAAAAAAP///////wUAAAAAAP///////wUAAAAAAP///////wU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3249409366866"/>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JFd7WCDL06IbGEsp_8T8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JFd7WCDL06IbGEsp_8T8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JFd7WCDL06IbGEsp_8T8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JFd7WCDL06IbGEsp_8T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JFd7WCDL06IbGEsp_8T8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7K3gh1G2Eau06B4d1h.IQ"/>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0C3B6+YY3NOnWW71+75m2oEAAAAAAADAAAAAAADAAAABAADAAAAAAD///////8DAAAAAAD///////8DAAAAAAD///////8DAAEA////////BQAAAAMAEAALuM02/0uZv0SuZycMMzG/rwQAAAABAAMAAAAEAAMAAAABAAQAAQD///////8FAAAABAAQAAuhvaHST0h+Qq+/Kmpiq0tz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LcHr5hjc06dZbvX7vmbagREYXRhAAUAAAAAAk5hbWUADQAAAExpbmtEYXRhTGlzdAAQVmVyc2lvbgAAAAAACUxhc3RXcml0ZQDJDkBUmgEAAAABAP////9hAGEAAAAFX2lkABAAAAAEuM02/0uZv0SuZycMMzG/rwREYXRhAAUAAAAAAk5hbWUADQAAAExpbmtEYXRhTGlzdAAQVmVyc2lvbgABAAAACUxhc3RXcml0ZQDLDkBUmgEAAAACAP////9wAHAAAAAFX2lkABAAAAAEob2h0k9IfkKvvypqYqtLcwNEYXRhABYAAAACUGVyc29uYWxJZAABAAAAAAACTmFtZQALAAAAUGVyc29uYWxJZAAQVmVyc2lvbgAAAAAACUxhc3RXcml0ZQDnDk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UAAAACAP///////////////////////////////////////////////////////////////////////////////////////////////////////////////////////////////////////////////////////////////////////////////////////////////////////////////////////////////////////////////////////////////////////////////////////////////////////////////////////////////////////////////////////////////////////////////////////////////////////////////////////////////////////////////////////////////wEAIAH///////////////8AAA7///////8FAAAABAD///////////////////////////////////////////////////////////////////////////////////////////////////////////////////////////////////////////////////////////////////////////////////////////////////////////////////////////////////////////////////////////////////////////////////////////////////////////////////////////////////////////////////////////////////////////////////////////////////////////////////////////////////////////////////////////////////////////////////////////////////////////////////////8CAAQBAwAAAAIA////////DgAGTGlua0RhdGFMaXN0XzAEAAAAAAAFAAAAAAAFAAAAAwA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56404614"/>
  <p:tag name="EMPOWERCHARTSPROPERTIES_B_LENGTH" val="24576"/>
  <p:tag name="DOWN_MIGRATION_INITIAL_LAYOUT_REQUIRED" val="9.2.99"/>
  <p:tag name="RUNTIME_ID" val="a6052034-c843-4585-a328-08347a93634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8aKlEyXPpUGP7pWT1qYAxQ"/>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klr0CxhPNHj/r4PSSW7v8EAAAAAAADAAAAAAADAAAAAwADAAAAAAD///////8DAAEA////////BQAAAAMAEAALH98Hm0n0yEiD+uw9CORgAAQAAAABAAMAAAACAAMAAAAEAAQAAQD///////8FAAAABAAQAAvccs7r0HEjRZpcw8Jvypm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WvQLGE80eP+vg9JJbu/wREYXRhAAUAAAAAAk5hbWUADQAAAExpbmtEYXRhTGlzdAAQVmVyc2lvbgABAAAACUxhc3RXcml0ZQARD0BUmgEAAAABAP////9hAGEAAAAFX2lkABAAAAAEH98Hm0n0yEiD+uw9CORgAAREYXRhAAUAAAAAAk5hbWUADQAAAExpbmtEYXRhTGlzdAAQVmVyc2lvbgAAAAAACUxhc3RXcml0ZQAQD0BUmgEAAAACAP////9wAHAAAAAFX2lkABAAAAAE3HLO69BxI0WaXMPCb8qZuQNEYXRhABYAAAACUGVyc29uYWxJZAABAAAAAAACTmFtZQALAAAAUGVyc29uYWxJZAAQVmVyc2lvbgAAAAAACUxhc3RXcml0ZQAmD0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57056523"/>
  <p:tag name="EMPOWERCHARTSPROPERTIES_B_LENGTH" val="24576"/>
  <p:tag name="DOWN_MIGRATION_INITIAL_LAYOUT_REQUIRED" val="9.2.99"/>
  <p:tag name="RUNTIME_ID" val="aa12da1d-621d-405f-bc4c-08d2e5e4fa8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VUSO4PjZEK_orvixNcCsQ"/>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BAD///////8DAAAABAD///////////////////////////////////////////////////////////////////////////////////////////////////////////////////////////////////////////////////////////////////////////////////////////////////////////////////////////////////////////////////////////////////////////////////////////////////////////////////////////////////////////////////////////////////////////////////////////////////////////////////////////////////////////////////////////////////////////////8BACAA////////////////AAAO////////AwAAAAQA////////////////////////////////////////////////////////////////////////////////////////////////////////////////////////////////////////////////////////////////////////////////////////////////////////////////////////////////////////////////////////////////////////////////////////////////////////////////////////////////////////////////////////////////////////////////////////////////////////////////////////////////////////////////////////////////////////////////////////////////////////////////////////AgABAP///////wUAAAACABAACykTUHfIXyJEh1ltMxI7JjYEAAAAAAADAAAAAAADAAAAAwADAAEA////////BQAAAAMAEAALpaqVkLPm1k6iWk9xlv4wgAQAAAABAAMAAAACAAMAAAAEAAQAAwD///////8FAAAABAAQAAs2gOavLAiFToPcKftD+UX1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RNQd8hfIkSHWW0zEjsmNgREYXRhAAUAAAAAAk5hbWUADQAAAExpbmtEYXRhTGlzdAAQVmVyc2lvbgAAAAAACUxhc3RXcml0ZQBKD0BUmgEAAAABAP////9hAGEAAAAFX2lkABAAAAAEpaqVkLPm1k6iWk9xlv4wgAREYXRhAAUAAAAAAk5hbWUADQAAAExpbmtEYXRhTGlzdAAQVmVyc2lvbgABAAAACUxhc3RXcml0ZQBKD0BUmgEAAAACAP////9wAHAAAAAFX2lkABAAAAAENoDmrywIhU6D3Cn7Q/lF9QNEYXRhABYAAAACUGVyc29uYWxJZAABAAAAAAACTmFtZQALAAAAUGVyc29uYWxJZAAQVmVyc2lvbgAAAAAACUxhc3RXcml0ZQBzD0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57819337"/>
  <p:tag name="EMPOWERCHARTSPROPERTIES_B_LENGTH" val="24576"/>
  <p:tag name="DOWN_MIGRATION_INITIAL_LAYOUT_REQUIRED" val="9.2.99"/>
  <p:tag name="RUNTIME_ID" val="3db85cdc-c4ff-4cb2-b309-5e59ae7a9744"/>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Pg.S3U0b0q6t.JexzTQwQ"/>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6eYQgkysWRPn56I9oMnzeIEAAAAAAADAAAAAAADAAAAAwADAAEA////////BQAAAAMAEAALXT0sIk6ZLE+x6KWJd4IwCQQAAAABAAMAAAACAAMAAAAEAAQAAQD///////8FAAAABAAQAAs5kiTWA6GKTp/U5qCfl557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5hCCTKxZE+fnoj2gyfN4gREYXRhAAUAAAAAAk5hbWUADQAAAExpbmtEYXRhTGlzdAAQVmVyc2lvbgABAAAACUxhc3RXcml0ZQCYD0BUmgEAAAABAP////9hAGEAAAAFX2lkABAAAAAEXT0sIk6ZLE+x6KWJd4IwCQREYXRhAAUAAAAAAk5hbWUADQAAAExpbmtEYXRhTGlzdAAQVmVyc2lvbgAAAAAACUxhc3RXcml0ZQCVD0BUmgEAAAACAP////9wAHAAAAAFX2lkABAAAAAEOZIk1gOhik6f1Oagn5eeewNEYXRhABYAAAACUGVyc29uYWxJZAABAAAAAAACTmFtZQALAAAAUGVyc29uYWxJZAAQVmVyc2lvbgAAAAAACUxhc3RXcml0ZQCtD0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58430180"/>
  <p:tag name="EMPOWERCHARTSPROPERTIES_B_LENGTH" val="24576"/>
  <p:tag name="DOWN_MIGRATION_INITIAL_LAYOUT_REQUIRED" val="9.2.99"/>
  <p:tag name="RUNTIME_ID" val="d69d06d9-ba5a-4395-ba2b-5fe72bae2cd4"/>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2GSi9kV6akGEkSG7esgP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OOQNEDBOEmDClbZF.7y1A"/>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kBAQEBAQEBAQEBAQEBAQMAAAAAAAAAAwAAAAMAAAAA/////wUAqgsAAAAAAAAAAAAAIAD///////////////8AAAD///////////////8DAAAABAD///////8DAAAABAD///////8DAAAAAwD///////8DAAAAAwD///////8DAAAAAwD///////8DAAAAAwD///////8DAAAAAwD///////8DAAAAAwD///////8DAAAAAwD///////////////////////////////////////////////////////////////////////////////////////////////////////////////////////////////////////////////////////////////////////////////////////////////////////////////////////////////////////////////////////////////////////////////////////////////////////////////////////////////////////////////////////////////////////////////8BACAA////////////////AAAO////////AwAAAAMA////////////////////////////////////////////////////////////////////////////////////////////////////////////////////////////////////////////////////////////////////////////////////////////////////////////////////////////////////////////////////////////////////////////////////////////////////////////////////////////////////////////////////////////////////////////////////////////////////////////////////////////////////////////////////////////////////////////////////////////////////////////////////////AgABAP///////wUAAAACABAAC57jKJu0Aw1Pm9P/AcIbrwgEAAAAAAADAAAABAADAAAAAwADAAkA////////BQAAAAMAEAALqLmO1gun2Uq2At4SIhz34AQAAAABAAMAAAACAAMAAAABAAMAAAAEAP///////wMAAAAAAP///////wMAAAAAAP///////wMAAAAAAP///////wMAAAAAAP///////wMAAAAAAP///////wMAAAAAAP///////wMAAAAAAP///////wQAAgD///////8FAAAABAAQAAs0hKJzCSyMQK0zRiDkwih3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uMom7QDDU+b0/8BwhuvCAREYXRhAAUAAAAAAk5hbWUADQAAAExpbmtEYXRhTGlzdAAQVmVyc2lvbgABAAAACUxhc3RXcml0ZQDZD0BUmgEAAAABAP////9hAGEAAAAFX2lkABAAAAAEqLmO1gun2Uq2At4SIhz34AREYXRhAAUAAAAAAk5hbWUADQAAAExpbmtEYXRhTGlzdAAQVmVyc2lvbgAAAAAACUxhc3RXcml0ZQDXD0BUmgEAAAACAP////9wAHAAAAAFX2lkABAAAAAENISicwksjECtM0Yg5MIodwNEYXRhABYAAAACUGVyc29uYWxJZAABAAAAAAACTmFtZQALAAAAUGVyc29uYWxJZAAQVmVyc2lvbgAAAAAACUxhc3RXcml0ZQD0D0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CwAAAAAAAAAAAAAgAf///////////////wAAAP///////////////wUAAAADAP///////wUAAAADAP///////wUAAAADAP///////wUAAAADAP///////wUAAAADAP///////wUAAAADAP///////wUAAAADAP///////wUAAAADAP///////wUAAAADAP///////////////////////////////////////////////////////////////////////////////////////////////////////////////////////////////////////////////////////////////////////////////////////////////////////////////////////////////////////////////////////////////////////////////////////////////////////////////////////////////////////////////////////////////////////////////wEAIAH///////////////8AAA7///////8FAAAABAD///////////////////////////////////////////////////////////////////////////////////////////////////////////////////////////////////////////////////////////////////////////////////////////////////////////////////////////////////////////////////////////////////////////////////////////////////////////////////////////////////////////////////////////////////////////////////////////////////////////////////////////////////////////////////////////////////////////////////////////////////////////////////////8CAAEBAwAAAAIA////////DgAGTGlua0RhdGFMaXN0XzEEAAAAAAAFAAAAAwAFAAAABAADAAkBAwAAAAMA////////DgAGTGlua0RhdGFMaXN0XzAEAAAAAQAFAAAAAAAFAAAAAgAFAAAAAAD///////8FAAAAAAD///////8FAAAAAAD///////8FAAAAAAD///////8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59324311"/>
  <p:tag name="EMPOWERCHARTSPROPERTIES_B_LENGTH" val="24576"/>
  <p:tag name="DOWN_MIGRATION_INITIAL_LAYOUT_REQUIRED" val="9.2.99"/>
  <p:tag name="RUNTIME_ID" val="e2ab908c-f51a-4229-ac33-a640ae3e2320"/>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V2_Db1VgEKYhs7YGlRNLA"/>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QA////////////////////////////////////////////////////////////////////////////////////////////////////////////////////////////////////////////////////////////////////////////////////////////////////////////////////////////////////////////////////////////////////////////////////////////////////////////////////////////////////////////////////////////////////////////////////////////////////////////////////////////////////////////////////////////////////////////////////////////////////////////////////////AgADAP///////wUAAAACABAACyaHEVs+sr5FrNQl0TTfo8kEAAAAAAADAAAAAAADAAAAAwADAAAAAAADAAAABAADAAAAAAD///////8DAAEA////////BQAAAAMAEAALxDtvr2u1A0GoANNa/Y2E/AQAAAABAAMAAAACAAMAAAAEAAQAAgD///////8FAAAABAAQAAszP6PB6fF7TJs179950UO3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ocRWz6yvkWs1CXRNN+jyQREYXRhAAUAAAAAAk5hbWUADQAAAExpbmtEYXRhTGlzdAAQVmVyc2lvbgAAAAAACUxhc3RXcml0ZQAxEEBUmgEAAAABAP////9hAGEAAAAFX2lkABAAAAAExDtvr2u1A0GoANNa/Y2E/AREYXRhAAUAAAAAAk5hbWUADQAAAExpbmtEYXRhTGlzdAAQVmVyc2lvbgABAAAACUxhc3RXcml0ZQAzEEBUmgEAAAACAP////9wAHAAAAAFX2lkABAAAAAEMz+jwenxe0ybNe/fedFDtwNEYXRhABYAAAACUGVyc29uYWxJZAABAAAAAAACTmFtZQALAAAAUGVyc29uYWxJZAAQVmVyc2lvbgAAAAAACUxhc3RXcml0ZQBJEE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BAAFAAAAAAAFAAAABAADAAEBAwAAAAMA////////DgAGTGlua0RhdGFMaXN0XzEEAAAAAQAFAAAAAgAFAAAABAAEAAMBAwAAAAQA////////DAAGUGVyc29uYWxJZF8wBAAAAAIABQAAAAM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59989531"/>
  <p:tag name="EMPOWERCHARTSPROPERTIES_B_LENGTH" val="24576"/>
  <p:tag name="DOWN_MIGRATION_INITIAL_LAYOUT_REQUIRED" val="9.2.99"/>
  <p:tag name="RUNTIME_ID" val="4cb5c350-3ee6-402d-9a0b-49123b4167b8"/>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EjAP3LVUmKI7pebRhhFA"/>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AgD///////8DAAAABAD///////8DAAAABAD///////8DAAAABAD///////////////////////////////////////////////////////////////////////////////////////////////////////////////////////////////////////////////////////////////////////////////////////////////////////////////////////////////////////////////////////////////////////////////////////////////////////////////////////////////////////////////////////////////////////////////////////////////////////////////////////////////////////////////8BACAA////////////////AAAO////////AwAAAAQA////////////////////////////////////////////////////////////////////////////////////////////////////////////////////////////////////////////////////////////////////////////////////////////////////////////////////////////////////////////////////////////////////////////////////////////////////////////////////////////////////////////////////////////////////////////////////////////////////////////////////////////////////////////////////////////////////////////////////////////////////////////////////////AgACAP///////wUAAAACABAACw87GSmhFc1OhhGM1hbP7EwEAAAAAAADAAAAAAADAAAAAwADAAAAAAADAAAABAADAAEA////////BQAAAAMAEAAL9+0TuQcrTU6766I1NT1LxgQAAAABAAMAAAACAAMAAAAEAAQABQD///////8FAAAABAAQAAurI2jAf9wlToZ0I2cnHmZfBAAAAAIAAwAAAAMAAwAAAAEAAwAAAAI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zsZKaEVzU6GEYzWFs/sTAREYXRhAAUAAAAAAk5hbWUADQAAAExpbmtEYXRhTGlzdAAQVmVyc2lvbgABAAAACUxhc3RXcml0ZQBxEEBUmgEAAAABAP////9hAGEAAAAFX2lkABAAAAAE9+0TuQcrTU6766I1NT1LxgREYXRhAAUAAAAAAk5hbWUADQAAAExpbmtEYXRhTGlzdAAQVmVyc2lvbgAAAAAACUxhc3RXcml0ZQBxEEBUmgEAAAACAP////9wAHAAAAAFX2lkABAAAAAEqyNowH/cJU6GdCNnJx5mXwNEYXRhABYAAAACUGVyc29uYWxJZAABAAAAAAACTmFtZQALAAAAUGVyc29uYWxJZAAQVmVyc2lvbgAAAAAACUxhc3RXcml0ZQCIEE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0651163"/>
  <p:tag name="EMPOWERCHARTSPROPERTIES_B_LENGTH" val="24576"/>
  <p:tag name="DOWN_MIGRATION_INITIAL_LAYOUT_REQUIRED" val="9.2.99"/>
  <p:tag name="RUNTIME_ID" val="f01be9bb-747c-4303-b359-4925496942e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SybrDgHVUyjpfD1h0nijQ"/>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BAD///////8DAAAABAD///////8DAAAABAD///////8DAAAABAD///////////////////////////////////////////////////////////////////////////////////////////////////////////////////////////////////////////////////////////////////////////////////////////////////////////////////////////////////////////////////////////////////////////////////////////////////////////////////////////////////////////////////////////////////////////////////////////////////////////////////////////////////////////////////////////////8BACAA////////////////AAAO////////AwAAAAMA////////////////////////////////////////////////////////////////////////////////////////////////////////////////////////////////////////////////////////////////////////////////////////////////////////////////////////////////////////////////////////////////////////////////////////////////////////////////////////////////////////////////////////////////////////////////////////////////////////////////////////////////////////////////////////////////////////////////////////////////////////////////////////AgABAP///////wUAAAACABAAC3Yv0HdK8bZMvV7DBGV6JMQEAAAAAAADAAAABAADAAAAAwADAAIA////////BQAAAAMAEAAL4YnqeYpImUyMHyHw1xjevwQAAAABAAMAAAACAAMAAAABAAMAAAAEAP///////wQABAD///////8FAAAABAAQAAtY84VGsDAARJFSVCXq7UfRBAAAAAIAAwAAAAAAAwAAAAIAAwAAAAA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i/Qd0rxtky9XsMEZXokxAREYXRhAAUAAAAAAk5hbWUADQAAAExpbmtEYXRhTGlzdAAQVmVyc2lvbgAAAAAACUxhc3RXcml0ZQC9EEBUmgEAAAABAP////9hAGEAAAAFX2lkABAAAAAE4YnqeYpImUyMHyHw1xjevwREYXRhAAUAAAAAAk5hbWUADQAAAExpbmtEYXRhTGlzdAAQVmVyc2lvbgABAAAACUxhc3RXcml0ZQC+EEBUmgEAAAACAP////9wAHAAAAAFX2lkABAAAAAEWPOFRrAwAESRUlQl6u1H0QNEYXRhABYAAAACUGVyc29uYWxJZAABAAAAAAACTmFtZQALAAAAUGVyc29uYWxJZAAQVmVyc2lvbgAAAAAACUxhc3RXcml0ZQDQEE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1307413"/>
  <p:tag name="EMPOWERCHARTSPROPERTIES_B_LENGTH" val="24576"/>
  <p:tag name="DOWN_MIGRATION_INITIAL_LAYOUT_REQUIRED" val="9.2.99"/>
  <p:tag name="RUNTIME_ID" val="c210b9e0-8b66-473c-b058-cfb04de38f8f"/>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fV_MJ15dUSJjCWGZMJphw"/>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MAAAAAAAAAAwAAAAMAAAAA/////wUAFgwAAAAAAAAAAAAAIAD///////////////8AAAD///////////////8DAAAAAgD///////////////////////////////////////////////////////////////////////////////////////////////////////////////////////////////////////////////////////////////////////////////////////////////////////////////////////////////////////////////////////////////////////////////////////////////////////////////////////////////////////////////////////////////////////////////////////////////////////////////////////////////////////////////////////////////////////////////////////////////////////////////8BACAA////////////////AAAO////////AwAAAAQA////////////////////////////////////////////////////////////////////////////////////////////////////////////////////////////////////////////////////////////////////////////////////////////////////////////////////////////////////////////////////////////////////////////////////////////////////////////////////////////////////////////////////////////////////////////////////////////////////////////////////////////////////////////////////////////////////////////////////////////////////////////////////////AgABAP///////wUAAAACABAACxoW5oeGEGBNhSATonJz45sEAAAAAAADAAAAAAADAAAAAwADAAEA////////BQAAAAMAEAALY42Jlr1FwUuFRlZqS/9j6gQAAAABAAMAAAACAAMAAAAEAAQAAQD///////8FAAAABAAQAAtAzFbBbTnJTJs852dvBL1R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hbmh4YQYE2FIBOicnPjmwREYXRhAAUAAAAAAk5hbWUADQAAAExpbmtEYXRhTGlzdAAQVmVyc2lvbgAAAAAACUxhc3RXcml0ZQDzEEBUmgEAAAABAP////9hAGEAAAAFX2lkABAAAAAEY42Jlr1FwUuFRlZqS/9j6gREYXRhAAUAAAAAAk5hbWUADQAAAExpbmtEYXRhTGlzdAAQVmVyc2lvbgABAAAACUxhc3RXcml0ZQDzEEBUmgEAAAACAP////9wAHAAAAAFX2lkABAAAAAEQMxWwW05yUybPOdnbwS9UQNEYXRhABYAAAACUGVyc29uYWxJZAABAAAAAAACTmFtZQALAAAAUGVyc29uYWxJZAAQVmVyc2lvbgAAAAAACUxhc3RXcml0ZQAdEU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EAP///////wUAAAAEAP///////wUAAAAEAP///////wUAAAAEAP///////////////////////////////////////////////////////////////////////////////////////////////////////////////////////////////////////////////////////////////////////////////////////////////////////////////////////////////////////////////////////////////////////////////////////////////////////////////////////////////////////////////////////////////////////////////////////////////////////////////////////////////////////////////wEAIAH///////////////8AAA7///////8FAAAABAD///////////////////////////////////////////////////////////////////////////////////////////////////////////////////////////////////////////////////////////////////////////////////////////////////////////////////////////////////////////////////////////////////////////////////////////////////////////////////////////////////////////////////////////////////////////////////////////////////////////////////////////////////////////////////////////////////////////////////////////////////////////////////////8CAAEBAwAAAAIA////////DgAGTGlua0RhdGFMaXN0XzAEAAAAAAAFAAAAAAAFAAAAAwADAAEBAwAAAAMA////////DgAGTGlua0RhdGFMaXN0XzEEAAAAAQAFAAAAAgAFAAAABAAEAAUBAwAAAAQA////////DAAGUGVyc29uYWxJZF8wBAAAAAIABQAAAAMABQAAAAE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2218973"/>
  <p:tag name="EMPOWERCHARTSPROPERTIES_B_LENGTH" val="24576"/>
  <p:tag name="DOWN_MIGRATION_INITIAL_LAYOUT_REQUIRED" val="9.2.99"/>
  <p:tag name="RUNTIME_ID" val="1b76c6c3-d3d3-4a0d-96cb-a022a02e3ff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cCAjyC3JkGJJsXtdaPmKg"/>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8gsAAAAAAAAAAAAAIAD///////////////8AAAD///////////////8DAAAAAgD///////8DAAAAAgD///////////////////////////////////////////////////////////////////////////////////////////////////////////////////////////////////////////////////////////////////////////////////////////////////////////////////////////////////////////////////////////////////////////////////////////////////////////////////////////////////////////////////////////////////////////////////////////////////////////////////////////////////////////////////////////////////////////////////////////////8BACAA////////////////AAAO////////AwAAAAMA////////////////////////////////////////////////////////////////////////////////////////////////////////////////////////////////////////////////////////////////////////////////////////////////////////////////////////////////////////////////////////////////////////////////////////////////////////////////////////////////////////////////////////////////////////////////////////////////////////////////////////////////////////////////////////////////////////////////////////////////////////////////////////AgACAP///////wUAAAACABAACw9DtmhBjxpErbGUSykm4mwEAAAAAAADAAAAAAADAAAABAADAAAAAAADAAAABAADAAIA////////BQAAAAMAEAAL2WXV/00J9EKESaSWHGsRcQQAAAABAAMAAAAEAAMAAAABAAMAAAAEAP///////wQAAgD///////8FAAAABAAQAAtYGmz4XSsMToWdcooFWEhMBAAAAAIAAwAAAAIAAwAAAAM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0O2aEGPGkStsZRLKSbibAREYXRhAAUAAAAAAk5hbWUADQAAAExpbmtEYXRhTGlzdAAQVmVyc2lvbgAAAAAACUxhc3RXcml0ZQBNEUBUmgEAAAABAP////9hAGEAAAAFX2lkABAAAAAE2WXV/00J9EKESaSWHGsRcQREYXRhAAUAAAAAAk5hbWUADQAAAExpbmtEYXRhTGlzdAAQVmVyc2lvbgABAAAACUxhc3RXcml0ZQBNEUBUmgEAAAACAP////9wAHAAAAAFX2lkABAAAAAEWBps+F0rDE6FnXKKBVhITANEYXRhABYAAAACUGVyc29uYWxJZAABAAAAAAACTmFtZQALAAAAUGVyc29uYWxJZAAQVmVyc2lvbgAAAAAACUxhc3RXcml0ZQBfEU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AwA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2720266"/>
  <p:tag name="EMPOWERCHARTSPROPERTIES_B_LENGTH" val="24576"/>
  <p:tag name="DOWN_MIGRATION_INITIAL_LAYOUT_REQUIRED" val="9.2.99"/>
  <p:tag name="RUNTIME_ID" val="a7e9d483-f365-4219-ae1b-cbfe17c7aeb3"/>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R9DRfB_A0qBg4ECB0kPWQ"/>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gD///////8DAAAAAgD///////////////////////////////////////////////////////////////////////////////////////////////////////////////////////////////////////////////////////////////////////////////////////////////////////////////////////////////////////////////////////////////////////////////////////////////////////////////////////////////////////////////////////////////////////////////////////////////////////////////////////////////////////////////////////////////8BACAA////////////////AAAO////////AwAAAAMA////////////////////////////////////////////////////////////////////////////////////////////////////////////////////////////////////////////////////////////////////////////////////////////////////////////////////////////////////////////////////////////////////////////////////////////////////////////////////////////////////////////////////////////////////////////////////////////////////////////////////////////////////////////////////////////////////////////////////////////////////////////////////////AgAEAP///////wUAAAACABAAC4OZ4ipQooFCh1mck4sl1OgEAAAAAAADAAAABAADAAAAAwADAAAAAAADAAAAAwADAAAAAAD///////8DAAAAAAD///////8DAAIA////////BQAAAAMAEAALrfWTLq8Gc0eX25bT6Dc6oAQAAAABAAMAAAACAAMAAAABAAMAAAACAP///////wQAAQD///////8FAAAABAAQAAt8InwUBJ0PRptB73trCHUp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5niKlCigUKHWZyTiyXU6AREYXRhAAUAAAAAAk5hbWUADQAAAExpbmtEYXRhTGlzdAAQVmVyc2lvbgABAAAACUxhc3RXcml0ZQCLEUBUmgEAAAABAP////9hAGEAAAAFX2lkABAAAAAErfWTLq8Gc0eX25bT6Dc6oAREYXRhAAUAAAAAAk5hbWUADQAAAExpbmtEYXRhTGlzdAAQVmVyc2lvbgAAAAAACUxhc3RXcml0ZQCKEUBUmgEAAAACAP////9wAHAAAAAFX2lkABAAAAAEfCJ8FASdD0abQe97awh1KQNEYXRhABYAAAACUGVyc29uYWxJZAABAAAAAAACTmFtZQALAAAAUGVyc29uYWxJZAAQVmVyc2lvbgAAAAAACUxhc3RXcml0ZQCfEU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CAP///////wUAAAACAP///////////////////////////////////////////////////////////////////////////////////////////////////////////////////////////////////////////////////////////////////////////////////////////////////////////////////////////////////////////////////////////////////////////////////////////////////////////////////////////////////////////////////////////////////////////////////////////////////////////////////////////////////////////////////////////////wEAIAH///////////////8AAA7///////8FAAAABAD///////////////////////////////////////////////////////////////////////////////////////////////////////////////////////////////////////////////////////////////////////////////////////////////////////////////////////////////////////////////////////////////////////////////////////////////////////////////////////////////////////////////////////////////////////////////////////////////////////////////////////////////////////////////////////////////////////////////////////////////////////////////////////8CAAQBAwAAAAIA////////DgAGTGlua0RhdGFMaXN0XzEEAAAAAAAFAAAAAwAFAAAABAAFAAAAAwD///////8FAAAAAAD///////8FAAAAAA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3385493"/>
  <p:tag name="EMPOWERCHARTSPROPERTIES_B_LENGTH" val="24576"/>
  <p:tag name="DOWN_MIGRATION_INITIAL_LAYOUT_REQUIRED" val="9.2.99"/>
  <p:tag name="RUNTIME_ID" val="25f63a88-8ef9-4d08-a738-aad916d255a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l4sT1AW3E2q6f7ym5j9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rZPcL3oGE2yjipLfgUvxw"/>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2gsAAAAAAAAAAAAAIAD///////////////8AAAD///////////////8DAAAABAD///////8DAAAABAD///////8DAAAABAD///////8DAAAABAD///////////////////////////////////////////////////////////////////////////////////////////////////////////////////////////////////////////////////////////////////////////////////////////////////////////////////////////////////////////////////////////////////////////////////////////////////////////////////////////////////////////////////////////////////////////////////////////////////////////////////////////////////////////////////////////////8BACAA////////////////AAAO////////AwAAAAMA////////////////////////////////////////////////////////////////////////////////////////////////////////////////////////////////////////////////////////////////////////////////////////////////////////////////////////////////////////////////////////////////////////////////////////////////////////////////////////////////////////////////////////////////////////////////////////////////////////////////////////////////////////////////////////////////////////////////////////////////////////////////////////AgACAP///////wUAAAACABAAC5cIBUx9lXRAhl9LCaYsmJQEAAAAAAADAAAABAADAAAAAwADAAAABAADAAAAAwADAAIA////////BQAAAAMAEAALp/K39c/Jy0SCO29x7/bDzAQAAAABAAMAAAACAAMAAAABAAMAAAACAP///////wQABAD///////8FAAAABAAQAAvTdMQaLuXvQ7Mk1trtlta6BAAAAAIAAwAAAAAAAw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wgFTH2VdECGX0sJpiyYlAREYXRhAAUAAAAAAk5hbWUADQAAAExpbmtEYXRhTGlzdAAQVmVyc2lvbgAAAAAACUxhc3RXcml0ZQDCEUBUmgEAAAABAP////9hAGEAAAAFX2lkABAAAAAEp/K39c/Jy0SCO29x7/bDzAREYXRhAAUAAAAAAk5hbWUADQAAAExpbmtEYXRhTGlzdAAQVmVyc2lvbgABAAAACUxhc3RXcml0ZQDCEUBUmgEAAAACAP////9wAHAAAAAFX2lkABAAAAAE03TEGi7l70OzJNba7ZbWugNEYXRhABYAAAACUGVyc29uYWxJZAABAAAAAAACTmFtZQALAAAAUGVyc29uYWxJZAAQVmVyc2lvbgAAAAAACUxhc3RXcml0ZQDVEU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EAIAH///////////////8AAA7///////8FAAAABAD///////////////////////////////////////////////////////////////////////////////////////////////////////////////////////////////////////////////////////////////////////////////////////////////////////////////////////////////////////////////////////////////////////////////////////////////////////////////////////////////////////////////////////////////////////////////////////////////////////////////////////////////////////////////////////////////////////////////////////////////////////////////////////8CAAIBAwAAAAIA////////DgAGTGlua0RhdGFMaXN0XzAEAAAAAAAFAAAAAAAFAAAAAwAFAAAAAAAFAAAAAwADAAIBAwAAAAMA////////DgAGTGlua0RhdGFMaXN0XzEEAAAAAQAFAAAAAgAFAAAABAAFAAAAAg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3980610"/>
  <p:tag name="EMPOWERCHARTSPROPERTIES_B_LENGTH" val="24576"/>
  <p:tag name="DOWN_MIGRATION_INITIAL_LAYOUT_REQUIRED" val="9.2.99"/>
  <p:tag name="RUNTIME_ID" val="0c13eb97-45f1-4cf0-b663-85cbe1edbddd"/>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4Nw2cONlk.iuXDXFuJGk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JFd7WCDL06IbGEsp_8T8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g1h9fBM4SEWVO2AvMvVTzQ"/>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BAD///////8DAAAAAgD///////8DAAAAAgD///////8DAAAAAgD///////////////////////////////////////////////////////////////////////////////////////////////////////////////////////////////////////////////////////////////////////////////////////////////////////////////////////////////////////////////////////////////////////////////////////////////////////////////////////////////////////////////////////////////////////////////////////////////////////////////////////////////////////////////////////////////8BACAA////////////////AAAO////////AwAAAAMA////////////////////////////////////////////////////////////////////////////////////////////////////////////////////////////////////////////////////////////////////////////////////////////////////////////////////////////////////////////////////////////////////////////////////////////////////////////////////////////////////////////////////////////////////////////////////////////////////////////////////////////////////////////////////////////////////////////////////////////////////////////////////////AgAEAP///////wUAAAACABAAC3dCTVt9N4dMq0bpOS0Dc78EAAAAAAADAAAABAADAAAAAwADAAAAAAD///////8DAAAAAAD///////8DAAAAAAD///////8DAAEA////////BQAAAAMAEAALqwcf/AwsvECzPDFiAbDh1AQAAAABAAMAAAACAAMAAAABAAQAAQD///////8FAAAABAAQAAvdctk7FkFhRbMnzuaeE4Q/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0JNW303h0yrRuk5LQNzvwREYXRhAAUAAAAAAk5hbWUADQAAAExpbmtEYXRhTGlzdAAQVmVyc2lvbgABAAAACUxhc3RXcml0ZQAAEkBUmgEAAAABAP////9hAGEAAAAFX2lkABAAAAAEqwcf/AwsvECzPDFiAbDh1AREYXRhAAUAAAAAAk5hbWUADQAAAExpbmtEYXRhTGlzdAAQVmVyc2lvbgAAAAAACUxhc3RXcml0ZQAAEkBUmgEAAAACAP////9wAHAAAAAFX2lkABAAAAAE3XLZOxZBYUWzJ87mnhOEPwNEYXRhABYAAAACUGVyc29uYWxJZAABAAAAAAACTmFtZQALAAAAUGVyc29uYWxJZAAQVmVyc2lvbgAAAAAACUxhc3RXcml0ZQAXEk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4570657"/>
  <p:tag name="EMPOWERCHARTSPROPERTIES_B_LENGTH" val="24576"/>
  <p:tag name="DOWN_MIGRATION_INITIAL_LAYOUT_REQUIRED" val="9.2.99"/>
  <p:tag name="RUNTIME_ID" val="a2ea7502-983e-47f2-b8c0-c07cc633cb2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kGVHe6gV0U6X9NdAUyLalA"/>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QA////////////////////////////////////////////////////////////////////////////////////////////////////////////////////////////////////////////////////////////////////////////////////////////////////////////////////////////////////////////////////////////////////////////////////////////////////////////////////////////////////////////////////////////////////////////////////////////////////////////////////////////////////////////////////////////////////////////////////////////////////////////////////////AgABAP///////wUAAAACABAAC/+7u3b2boRLrYJOSGItRuwEAAAAAAADAAAAAAADAAAAAwADAAEA////////BQAAAAMAEAALaKfstH4y00eWJXzl1BUEtQQAAAABAAMAAAACAAMAAAAEAAQAAQD///////8FAAAABAAQAAsVbSvbcRu9TKgSpbNgjZ1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7u7dvZuhEutgk5IYi1G7AREYXRhAAUAAAAAAk5hbWUADQAAAExpbmtEYXRhTGlzdAAQVmVyc2lvbgAAAAAACUxhc3RXcml0ZQA7EkBUmgEAAAABAP////9hAGEAAAAFX2lkABAAAAAEaKfstH4y00eWJXzl1BUEtQREYXRhAAUAAAAAAk5hbWUADQAAAExpbmtEYXRhTGlzdAAQVmVyc2lvbgABAAAACUxhc3RXcml0ZQA7EkBUmgEAAAACAP////9wAHAAAAAFX2lkABAAAAAEFW0r23EbvUyoEqWzYI2dcQNEYXRhABYAAAACUGVyc29uYWxJZAABAAAAAAACTmFtZQALAAAAUGVyc29uYWxJZAAQVmVyc2lvbgAAAAAACUxhc3RXcml0ZQBSEk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5161101"/>
  <p:tag name="EMPOWERCHARTSPROPERTIES_B_LENGTH" val="24576"/>
  <p:tag name="DOWN_MIGRATION_INITIAL_LAYOUT_REQUIRED" val="9.2.99"/>
  <p:tag name="RUNTIME_ID" val="222ebfcd-91a3-4122-a8c0-4df7a04c5552"/>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bAsZLha2kiVhvX0ANq9Gg"/>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QBAQEBAQEBAQEBAQEBAQMAAAAAAAAAAwAAAAMAAAAA/////wUAwgsAAAAAAAAAAAAAIAD///////////////8AAAD///////////////8DAAAAAgD///////8DAAAAAgD///////8DAAAAAgD///////8DAAAAAgD///////8DAAAABAD///////////////////////////////////////////////////////////////////////////////////////////////////////////////////////////////////////////////////////////////////////////////////////////////////////////////////////////////////////////////////////////////////////////////////////////////////////////////////////////////////////////////////////////////////////////////////////////////////////////////////////////////////////////////8BACAA////////////////AAAO////////AwAAAAMA////////////////////////////////////////////////////////////////////////////////////////////////////////////////////////////////////////////////////////////////////////////////////////////////////////////////////////////////////////////////////////////////////////////////////////////////////////////////////////////////////////////////////////////////////////////////////////////////////////////////////////////////////////////////////////////////////////////////////////////////////////////////////////AgAEAP///////wUAAAACABAAC3V8OVIK+mZEqexnVd52djgEAAAAAAADAAAAAAADAAAABAADAAAAAAADAAAABAADAAAAAAADAAAABAADAAAAAAADAAAABAADAAEA////////BQAAAAMAEAALJxd60pd6IEidMSBBBBLVkAQAAAABAAMAAAAEAAMAAAABAAQABQD///////8FAAAABAAQAAvhoI2UUuEcRozGNX/vKRKqBAAAAAIAAwAAAAIAAwAAAAMAAwAAAAIA////////AwAAAAI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Xw5Ugr6ZkSp7GdV3nZ2OAREYXRhAAUAAAAAAk5hbWUADQAAAExpbmtEYXRhTGlzdAAQVmVyc2lvbgAAAAAACUxhc3RXcml0ZQCEEkBUmgEAAAABAP////9hAGEAAAAFX2lkABAAAAAEJxd60pd6IEidMSBBBBLVkAREYXRhAAUAAAAAAk5hbWUADQAAAExpbmtEYXRhTGlzdAAQVmVyc2lvbgABAAAACUxhc3RXcml0ZQCFEkBUmgEAAAACAP////9wAHAAAAAFX2lkABAAAAAE4aCNlFLhHEaMxjV/7ykSqgNEYXRhABYAAAACUGVyc29uYWxJZAABAAAAAAACTmFtZQALAAAAUGVyc29uYWxJZAAQVmVyc2lvbgAAAAAACUxhc3RXcml0ZQCZEk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UAAAACAP///////////////////////////////////////////////////////////////////////////////////////////////////////////////////////////////////////////////////////////////////////////////////////////////////////////////////////////////////////////////////////////////////////////////////////////////////////////////////////////////////////////////////////////////////////////////////////////////////////////////////////////////////////////////////////////////wEAIAH///////////////8AAA7///////8FAAAABAD///////////////////////////////////////////////////////////////////////////////////////////////////////////////////////////////////////////////////////////////////////////////////////////////////////////////////////////////////////////////////////////////////////////////////////////////////////////////////////////////////////////////////////////////////////////////////////////////////////////////////////////////////////////////////////////////////////////////////////////////////////////////////////8CAAQBAwAAAAIA////////DgAGTGlua0RhdGFMaXN0XzAEAAAAAAAFAAAAAAAFAAAAAwA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5866275"/>
  <p:tag name="EMPOWERCHARTSPROPERTIES_B_LENGTH" val="24576"/>
  <p:tag name="DOWN_MIGRATION_INITIAL_LAYOUT_REQUIRED" val="9.2.99"/>
  <p:tag name="RUNTIME_ID" val="d37cbf10-cecc-4f01-8c7e-e927ec9e6b7d"/>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0QA3LL4dUE2zDZ6bwIdvXw"/>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MAAAAAAAAAAwAAAAMAAAAA/////wUAFgwAAAAAAAAAAAAAIAD///////////////8AAAD///////////////8DAAAABAD///////////////////////////////////////////////////////////////////////////////////////////////////////////////////////////////////////////////////////////////////////////////////////////////////////////////////////////////////////////////////////////////////////////////////////////////////////////////////////////////////////////////////////////////////////////////////////////////////////////////////////////////////////////////////////////////////////////////////////////////////////////////8BACAA////////////////AAAO////////AwAAAAMA////////////////////////////////////////////////////////////////////////////////////////////////////////////////////////////////////////////////////////////////////////////////////////////////////////////////////////////////////////////////////////////////////////////////////////////////////////////////////////////////////////////////////////////////////////////////////////////////////////////////////////////////////////////////////////////////////////////////////////////////////////////////////////AgABAP///////wUAAAACABAACyeJkpeeWKdBjS2tGtQMF2MEAAAAAAADAAAABAADAAAAAwADAAEA////////BQAAAAMAEAALGNAM7k+omUW0vrMZ+UbdBwQAAAABAAMAAAACAAMAAAABAAQAAQD///////8FAAAABAAQAAstY/ZvNwKiTIA/Ruz7h51u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4mSl55Yp0GNLa0a1AwXYwREYXRhAAUAAAAAAk5hbWUADQAAAExpbmtEYXRhTGlzdAAQVmVyc2lvbgABAAAACUxhc3RXcml0ZQDBEkBUmgEAAAABAP////9hAGEAAAAFX2lkABAAAAAEGNAM7k+omUW0vrMZ+UbdBwREYXRhAAUAAAAAAk5hbWUADQAAAExpbmtEYXRhTGlzdAAQVmVyc2lvbgAAAAAACUxhc3RXcml0ZQDBEkBUmgEAAAACAP////9wAHAAAAAFX2lkABAAAAAELWP2bzcCokyAP0bs+4edbgNEYXRhABYAAAACUGVyc29uYWxJZAABAAAAAAACTmFtZQALAAAAUGVyc29uYWxJZAAQVmVyc2lvbgAAAAAACUxhc3RXcml0ZQDWEk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EAP///////wUAAAAEAP///////wUAAAAEAP///////wUAAAAEAP///////////////////////////////////////////////////////////////////////////////////////////////////////////////////////////////////////////////////////////////////////////////////////////////////////////////////////////////////////////////////////////////////////////////////////////////////////////////////////////////////////////////////////////////////////////////////////////////////////////////////////////////////////////////wEAIAH///////////////8AAA7///////8FAAAABAD///////////////////////////////////////////////////////////////////////////////////////////////////////////////////////////////////////////////////////////////////////////////////////////////////////////////////////////////////////////////////////////////////////////////////////////////////////////////////////////////////////////////////////////////////////////////////////////////////////////////////////////////////////////////////////////////////////////////////////////////////////////////////////8CAAEBAwAAAAIA////////DgAGTGlua0RhdGFMaXN0XzEEAAAAAAAFAAAAAwAFAAAABAADAAEBAwAAAAMA////////DgAGTGlua0RhdGFMaXN0XzAEAAAAAQAFAAAAAAAFAAAAAgAEAAUBAwAAAAQA////////DAAGUGVyc29uYWxJZF8wBAAAAAIABQAAAAIABQAAAAE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6516263"/>
  <p:tag name="EMPOWERCHARTSPROPERTIES_B_LENGTH" val="24576"/>
  <p:tag name="DOWN_MIGRATION_INITIAL_LAYOUT_REQUIRED" val="9.2.99"/>
  <p:tag name="RUNTIME_ID" val="50d04dbb-f621-4cff-b7e9-16458f1c9e6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rZDtl0WmUetjoBm1qu_ug"/>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w37A0i2HFtMi0XZg3UsZnIEAAAAAAADAAAAAAADAAAABAADAAEA////////BQAAAAMAEAALdAxppDKGKEW2otLbWeBQkQQAAAABAAMAAAAEAAMAAAABAAQAAQD///////8FAAAABAAQAAtT1nxWRoU3QpItvo/4gwAO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fsDSLYcW0yLRdmDdSxmcgREYXRhAAUAAAAAAk5hbWUADQAAAExpbmtEYXRhTGlzdAAQVmVyc2lvbgAAAAAACUxhc3RXcml0ZQBBE0BUmgEAAAABAP////9hAGEAAAAFX2lkABAAAAAEdAxppDKGKEW2otLbWeBQkQREYXRhAAUAAAAAAk5hbWUADQAAAExpbmtEYXRhTGlzdAAQVmVyc2lvbgABAAAACUxhc3RXcml0ZQBCE0BUmgEAAAACAP////9wAHAAAAAFX2lkABAAAAAEU9Z8VkaFN0KSLb6P+IMADgNEYXRhABYAAAACUGVyc29uYWxJZAABAAAAAAACTmFtZQALAAAAUGVyc29uYWxJZAAQVmVyc2lvbgAAAAAACUxhc3RXcml0ZQBYE0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7791956"/>
  <p:tag name="EMPOWERCHARTSPROPERTIES_B_LENGTH" val="24576"/>
  <p:tag name="DOWN_MIGRATION_INITIAL_LAYOUT_REQUIRED" val="9.2.99"/>
  <p:tag name="RUNTIME_ID" val="d7173742-1a1e-4f01-bc34-4b83f50e963d"/>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Ibb.K6.Uiri1ApRvH.HA"/>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wgsAAAAAAAAAAAAAIAD///////////////8AAAD///////////////8DAAAABAD///////8DAAAABAD///////8DAAAABAD///////8DAAAABAD///////8DAAAABAD///////8DAAAABAD///////////////////////////////////////////////////////////////////////////////////////////////////////////////////////////////////////////////////////////////////////////////////////////////////////////////////////////////////////////////////////////////////////////////////////////////////////////////////////////////////////////////////////////////////////////////////////////////////////////////////////////////8BACAA////////////////AAAO////////AwAAAAMA////////////////////////////////////////////////////////////////////////////////////////////////////////////////////////////////////////////////////////////////////////////////////////////////////////////////////////////////////////////////////////////////////////////////////////////////////////////////////////////////////////////////////////////////////////////////////////////////////////////////////////////////////////////////////////////////////////////////////////////////////////////////////////AgACAP///////wUAAAACABAAC3gOP2IsTyZPu4iXt5arSoMEAAAAAAADAAAABAADAAAAAwADAAAABAADAAAAAwADAAIA////////BQAAAAMAEAALFSEVaxUlR0KHd18EJ94t2AQAAAABAAMAAAACAAMAAAABAAMAAAACAP///////wQABgD///////8FAAAABAAQAAuM7hZWoRaqTa+VjNI2SE5RBAAAAAIAAwAAAAAAAwAAAAIAAwAAAAAAAwAAAAI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A4/YixPJk+7iJe3lqtKgwREYXRhAAUAAAAAAk5hbWUADQAAAExpbmtEYXRhTGlzdAAQVmVyc2lvbgAAAAAACUxhc3RXcml0ZQCNE0BUmgEAAAABAP////9hAGEAAAAFX2lkABAAAAAEFSEVaxUlR0KHd18EJ94t2AREYXRhAAUAAAAAAk5hbWUADQAAAExpbmtEYXRhTGlzdAAQVmVyc2lvbgABAAAACUxhc3RXcml0ZQCOE0BUmgEAAAACAP////9wAHAAAAAFX2lkABAAAAAEjO4WVqEWqk2vlYzSNkhOUQNEYXRhABYAAAACUGVyc29uYWxJZAABAAAAAAACTmFtZQALAAAAUGVyc29uYWxJZAAQVmVyc2lvbgAAAAAACUxhc3RXcml0ZQCoE0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EAIAH///////////////8AAA7///////8FAAAABAD///////////////////////////////////////////////////////////////////////////////////////////////////////////////////////////////////////////////////////////////////////////////////////////////////////////////////////////////////////////////////////////////////////////////////////////////////////////////////////////////////////////////////////////////////////////////////////////////////////////////////////////////////////////////////////////////////////////////////////////////////////////////////////8CAAIBAwAAAAIA////////DgAGTGlua0RhdGFMaXN0XzAEAAAAAAAFAAAAAAAFAAAAAwAFAAAAAAAFAAAAAwADAAIBAwAAAAMA////////DgAGTGlua0RhdGFMaXN0XzEEAAAAAQAFAAAAAgAFAAAABAAFAAAAAg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8622005"/>
  <p:tag name="EMPOWERCHARTSPROPERTIES_B_LENGTH" val="24576"/>
  <p:tag name="DOWN_MIGRATION_INITIAL_LAYOUT_REQUIRED" val="9.2.99"/>
  <p:tag name="RUNTIME_ID" val="900ce94a-bd19-4b8f-bb6a-0e3c77e8aacd"/>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OKmY4FXYUClFL2xsAMfVg"/>
</p:tagLst>
</file>

<file path=ppt/tags/tag4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MAAAAAAAAAAwAAAAMAAAAA/////wUA8gsAAAAAAAAAAAAAIAD///////////////8AAAD///////////////8DAAAAAgD///////8DAAAABAD///////8DAAAABAD///////8DAAAABAD///////////////////////////////////////////////////////////////////////////////////////////////////////////////////////////////////////////////////////////////////////////////////////////////////////////////////////////////////////////////////////////////////////////////////////////////////////////////////////////////////////////////////////////////////////////////////////////////////////////////////////////////////////////////////////////////8BACAA////////////////AAAO////////AwAAAAMA////////////////////////////////////////////////////////////////////////////////////////////////////////////////////////////////////////////////////////////////////////////////////////////////////////////////////////////////////////////////////////////////////////////////////////////////////////////////////////////////////////////////////////////////////////////////////////////////////////////////////////////////////////////////////////////////////////////////////////////////////////////////////////AgABAP///////wUAAAACABAAC07P6nGc/s1Pr0UTGfQsGTMEAAAAAAADAAAAAAADAAAABAADAAEA////////BQAAAAMAEAALGzGzwDGt0EyiQhjEr3vBYwQAAAABAAMAAAAEAAMAAAABAAQABAD///////8FAAAABAAQAAvaN9tzPnndSaDYv9V3cO44BAAAAAIAAwAAAAIAAwAAAAM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s/qcZz+zU+vRRMZ9CwZMwREYXRhAAUAAAAAAk5hbWUADQAAAExpbmtEYXRhTGlzdAAQVmVyc2lvbgAAAAAACUxhc3RXcml0ZQDTE0BUmgEAAAABAP////9hAGEAAAAFX2lkABAAAAAEGzGzwDGt0EyiQhjEr3vBYwREYXRhAAUAAAAAAk5hbWUADQAAAExpbmtEYXRhTGlzdAAQVmVyc2lvbgABAAAACUxhc3RXcml0ZQDUE0BUmgEAAAACAP////9wAHAAAAAFX2lkABAAAAAE2jfbcz553Umg2L/Vd3DuOANEYXRhABYAAAACUGVyc29uYWxJZAABAAAAAAACTmFtZQALAAAAUGVyc29uYWxJZAAQVmVyc2lvbgAAAAAACUxhc3RXcml0ZQDsE0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69357198"/>
  <p:tag name="EMPOWERCHARTSPROPERTIES_B_LENGTH" val="24576"/>
  <p:tag name="DOWN_MIGRATION_INITIAL_LAYOUT_REQUIRED" val="9.2.99"/>
  <p:tag name="RUNTIME_ID" val="b74160e6-ebce-46a4-b2ea-daa58ca694b3"/>
</p:tagLst>
</file>

<file path=ppt/tags/tag4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9yiORxASfZNisRJf3WzECYEAAAAAAADAAAAAAADAAAAAwADAAIA////////BQAAAAMAEAALy2IFNjw91U6xIRKU7NwVFAQAAAABAAMAAAACAAMAAAAEAAMAAAAAAP///////wQAAQD///////8FAAAABAAQAAtKyJa6ablxR5FDgjegudtO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KI5HEBJ9k2KxEl/dbMQJgREYXRhAAUAAAAAAk5hbWUADQAAAExpbmtEYXRhTGlzdAAQVmVyc2lvbgABAAAACUxhc3RXcml0ZQBRFEBUmgEAAAABAP////9hAGEAAAAFX2lkABAAAAAEy2IFNjw91U6xIRKU7NwVFAREYXRhAAUAAAAAAk5hbWUADQAAAExpbmtEYXRhTGlzdAAQVmVyc2lvbgAAAAAACUxhc3RXcml0ZQBQFEBUmgEAAAACAP////9wAHAAAAAFX2lkABAAAAAESsiWumm5cUeRQ4I3oLnbTgNEYXRhABYAAAACUGVyc29uYWxJZAABAAAAAAACTmFtZQALAAAAUGVyc29uYWxJZAAQVmVyc2lvbgAAAAAACUxhc3RXcml0ZQBqFE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70537838"/>
  <p:tag name="EMPOWERCHARTSPROPERTIES_B_LENGTH" val="24576"/>
  <p:tag name="DOWN_MIGRATION_INITIAL_LAYOUT_REQUIRED" val="9.2.99"/>
  <p:tag name="RUNTIME_ID" val="cf577a6a-9011-4cd6-94cc-1c822156734a"/>
</p:tagLst>
</file>

<file path=ppt/tags/tag4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BAD///////8DAAAABAD///////8DAAAABAD///////8DAAAABAD///////////////////////////////////////////////////////////////////////////////////////////////////////////////////////////////////////////////////////////////////////////////////////////////////////////////////////////////////////////////////////////////////////////////////////////////////////////////////////////////////////////////////////////////////////////////////////////////////////////////////////////////////////////////8BACAA////////////////AAAO////////AwAAAAMA////////////////////////////////////////////////////////////////////////////////////////////////////////////////////////////////////////////////////////////////////////////////////////////////////////////////////////////////////////////////////////////////////////////////////////////////////////////////////////////////////////////////////////////////////////////////////////////////////////////////////////////////////////////////////////////////////////////////////////////////////////////////////////AgABAP///////wUAAAACABAACy76/E1nKR5OmtBsO0Q+H5cEAAAAAAADAAAAAAADAAAABAADAAIA////////BQAAAAMAEAALM4yGjTSLSkSMHNiGRVrUOwQAAAABAAMAAAAEAAMAAAABAAMAAAAEAP///////wQABQD///////8FAAAABAAQAAv/Cw5gxM5HTIFRDgGegv8nBAAAAAIAAwAAAAIAAwAAAAMAAwAAAAAAAwAAAAM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vr8TWcpHk6a0Gw7RD4flwREYXRhAAUAAAAAAk5hbWUADQAAAExpbmtEYXRhTGlzdAAQVmVyc2lvbgAAAAAACUxhc3RXcml0ZQCPFEBUmgEAAAABAP////9hAGEAAAAFX2lkABAAAAAEM4yGjTSLSkSMHNiGRVrUOwREYXRhAAUAAAAAAk5hbWUADQAAAExpbmtEYXRhTGlzdAAQVmVyc2lvbgABAAAACUxhc3RXcml0ZQCQFEBUmgEAAAACAP////9wAHAAAAAFX2lkABAAAAAE/wsOYMTOR0yBUQ4BnoL/JwNEYXRhABYAAAACUGVyc29uYWxJZAABAAAAAAACTmFtZQALAAAAUGVyc29uYWxJZAAQVmVyc2lvbgAAAAAACUxhc3RXcml0ZQCkFE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71212885"/>
  <p:tag name="EMPOWERCHARTSPROPERTIES_B_LENGTH" val="24576"/>
  <p:tag name="DOWN_MIGRATION_INITIAL_LAYOUT_REQUIRED" val="9.2.99"/>
  <p:tag name="RUNTIME_ID" val="d04272d4-9446-4f60-876b-8a7b2820adb0"/>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VOOQNEDBOEmDClbZF.7y1A"/>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wD///////////////////////////////////////////////////////////////////////////////////////////////////////////////////////////////////////////////////////////////////////////////////////////////////////////////////////////////////////////////////////////////////////////////////////////////////////////////////////////////////////////////////////////////////////////////////////////////////////////////////////////////////////////////////////////////////////////////////////////////8BACAA////////////////AAAO////////AwAAAAMA////////////////////////////////////////////////////////////////////////////////////////////////////////////////////////////////////////////////////////////////////////////////////////////////////////////////////////////////////////////////////////////////////////////////////////////////////////////////////////////////////////////////////////////////////////////////////////////////////////////////////////////////////////////////////////////////////////////////////////////////////////////////////////AgABAP///////wUAAAACABAAC4R+HoUxM2ROgTDGdV6GWaIEAAAAAAADAAAABAADAAAAAwADAAIA////////BQAAAAMAEAALDTIL4nsl1EOdZbixXq2qCgQAAAABAAMAAAACAAMAAAABAAMAAAAAAP///////wQAAQD///////8FAAAABAAQAAsmOK0lUCXZTbFD4u+7q20/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H4ehTEzZE6BMMZ1XoZZogREYXRhAAUAAAAAAk5hbWUADQAAAExpbmtEYXRhTGlzdAAQVmVyc2lvbgABAAAACUxhc3RXcml0ZQDRFEBUmgEAAAABAP////9hAGEAAAAFX2lkABAAAAAEDTIL4nsl1EOdZbixXq2qCgREYXRhAAUAAAAAAk5hbWUADQAAAExpbmtEYXRhTGlzdAAQVmVyc2lvbgAAAAAACUxhc3RXcml0ZQDRFEBUmgEAAAACAP////9wAHAAAAAFX2lkABAAAAAEJjitJVAl2U2xQ+Lvu6ttPwNEYXRhABYAAAACUGVyc29uYWxJZAABAAAAAAACTmFtZQALAAAAUGVyc29uYWxJZAAQVmVyc2lvbgAAAAAACUxhc3RXcml0ZQDjFEBU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79468771742929"/>
  <p:tag name="EMPOWERCHARTSPROPERTIES_B_LENGTH" val="24576"/>
  <p:tag name="DOWN_MIGRATION_INITIAL_LAYOUT_REQUIRED" val="9.2.99"/>
  <p:tag name="RUNTIME_ID" val="f2bbbaea-e7d9-47f5-9daa-3a9210730a68"/>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7vUcT1vLNBCn3zGAbCF+3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vUcT1vLNBCn3zGAbCF+30DRGF0YQAWAAAAAlBlcnNvbmFsSWQAAQAAAAAAAk5hbWUACwAAAFBlcnNvbmFsSWQAEFZlcnNpb24AAAAAAAlMYXN0V3JpdGUAnxWR45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702865565921274"/>
  <p:tag name="EMPOWERCHARTSPROPERTIES_A_LENGTH" val="24576"/>
  <p:tag name="RUNTIME_ID" val="45c4117c-7c08-4e2f-90d5-3db6192ed788"/>
</p:tagLst>
</file>

<file path=ppt/tags/tag4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ycc5FPvzHpGrR28orHQYY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cc5FPvzHpGrR28orHQYY8DRGF0YQAWAAAAAlBlcnNvbmFsSWQAAQAAAAAAAk5hbWUACwAAAFBlcnNvbmFsSWQAEFZlcnNpb24AAAAAAAlMYXN0V3JpdGUAvhWR45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702865566246177"/>
  <p:tag name="EMPOWERCHARTSPROPERTIES_A_LENGTH" val="24576"/>
  <p:tag name="RUNTIME_ID" val="927767b3-0c17-4625-8d9b-fe6ca119fbf7"/>
</p:tagLst>
</file>

<file path=ppt/tags/tag4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48X1OPfU0BImNWlHKluveQ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8X1OPfU0BImNWlHKluveQDRGF0YQAWAAAAAlBlcnNvbmFsSWQAAQAAAAAAAk5hbWUACwAAAFBlcnNvbmFsSWQAEFZlcnNpb24AAAAAAAlMYXN0V3JpdGUA2xWR45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702865566526335"/>
  <p:tag name="EMPOWERCHARTSPROPERTIES_A_LENGTH" val="24576"/>
  <p:tag name="RUNTIME_ID" val="cf3c8a06-25b2-422d-bd48-9a96227def51"/>
</p:tagLst>
</file>

<file path=ppt/tags/tag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2z5uGs6vApNhsXFvVX+aAg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z5uGs6vApNhsXFvVX+aAgDRGF0YQAWAAAAAlBlcnNvbmFsSWQAAQAAAAAAAk5hbWUACwAAAFBlcnNvbmFsSWQAEFZlcnNpb24AAAAAAAlMYXN0V3JpdGUALBaR45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702865567340283"/>
  <p:tag name="EMPOWERCHARTSPROPERTIES_A_LENGTH" val="24576"/>
  <p:tag name="RUNTIME_ID" val="df9feb03-2a43-4e2a-b5f3-4d904994f3c8"/>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heme/theme1.xml><?xml version="1.0" encoding="utf-8"?>
<a:theme xmlns:a="http://schemas.openxmlformats.org/drawingml/2006/main" name="Siemens 2022">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FFB9"/>
      </a:hlink>
      <a:folHlink>
        <a:srgbClr val="00E6DC"/>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Siemens Petrol | 0 153 153">
      <a:srgbClr val="009999"/>
    </a:custClr>
    <a:custClr name="Deep Blue | 0 0 40">
      <a:srgbClr val="000028"/>
    </a:custClr>
    <a:custClr name="Dark Sand | 170 170 150">
      <a:srgbClr val="AAAA96"/>
    </a:custClr>
    <a:custClr name="Dark Yellow | 247 198 0">
      <a:srgbClr val="F7C600"/>
    </a:custClr>
    <a:custClr name="Dark Green | 0 100 110">
      <a:srgbClr val="00646E"/>
    </a:custClr>
    <a:custClr name="Dark Blue | 0 85 124">
      <a:srgbClr val="00557C"/>
    </a:custClr>
    <a:custClr name="Dark Purple | 85 59 163">
      <a:srgbClr val="553BA3"/>
    </a:custClr>
    <a:custClr name="Deep Blue | 0 0 40">
      <a:srgbClr val="000028"/>
    </a:custClr>
    <a:custClr name="Deep Blue 40% (Gray) | 153 153 169">
      <a:srgbClr val="9999A9"/>
    </a:custClr>
    <a:custClr name="Red | 239 1 55">
      <a:srgbClr val="EF0137"/>
    </a:custClr>
    <a:custClr name="Bold Green">
      <a:srgbClr val="00FFB9"/>
    </a:custClr>
    <a:custClr name="Light Sand | 243 243 240">
      <a:srgbClr val="F3F3F0"/>
    </a:custClr>
    <a:custClr name="Soft Sand | 197 197 184">
      <a:srgbClr val="C5C5B8"/>
    </a:custClr>
    <a:custClr name="Yellow | 255 215 50">
      <a:srgbClr val="FFD732"/>
    </a:custClr>
    <a:custClr name="Green | 0 175 142">
      <a:srgbClr val="00AF8E"/>
    </a:custClr>
    <a:custClr name="Blue | 0 135 190">
      <a:srgbClr val="0087BE"/>
    </a:custClr>
    <a:custClr name="Purple | 128 92 255">
      <a:srgbClr val="805CFF"/>
    </a:custClr>
    <a:custClr name="Deep Blue 80% | 51 51 83">
      <a:srgbClr val="333353"/>
    </a:custClr>
    <a:custClr name="Deep Blue 20% (Soft Gray) | 204 204 212">
      <a:srgbClr val="CCCCD4"/>
    </a:custClr>
    <a:custClr name="Dark Orange | 236 102 2">
      <a:srgbClr val="EC6602"/>
    </a:custClr>
    <a:custClr name="Bold Blue">
      <a:srgbClr val="00E6DC"/>
    </a:custClr>
    <a:custClr name="No color">
      <a:srgbClr val="FFFFFF"/>
    </a:custClr>
    <a:custClr name="Bright Sand | 223 223 217">
      <a:srgbClr val="DFDFD9"/>
    </a:custClr>
    <a:custClr name="Soft Yellow | 255 226 112">
      <a:srgbClr val="FFE270"/>
    </a:custClr>
    <a:custClr name="Soft Green | 0 215 160">
      <a:srgbClr val="00D7A0"/>
    </a:custClr>
    <a:custClr name="Soft Blue | 0 190 220">
      <a:srgbClr val="00BEDC"/>
    </a:custClr>
    <a:custClr name="Soft Purple | 180 168 255">
      <a:srgbClr val="B4A8FF"/>
    </a:custClr>
    <a:custClr name="Deep Blue 60% (Dark Gray) | 102 102 126">
      <a:srgbClr val="66667E"/>
    </a:custClr>
    <a:custClr name="Deep Blue 10% (Light Gray) | 229 229 233">
      <a:srgbClr val="E5E5E9"/>
    </a:custClr>
    <a:custClr name="Orange | 255 144 0">
      <a:srgbClr val="FF90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FFB9"/>
      </a:hlink>
      <a:folHlink>
        <a:srgbClr val="00E6DC"/>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emens Petrol | 0 153 153">
      <a:srgbClr val="009999"/>
    </a:custClr>
    <a:custClr name="Deep Blue | 0 0 40">
      <a:srgbClr val="000028"/>
    </a:custClr>
    <a:custClr name="Dark Sand | 170 170 150">
      <a:srgbClr val="AAAA96"/>
    </a:custClr>
    <a:custClr name="Dark Yellow | 247 198 0">
      <a:srgbClr val="F7C600"/>
    </a:custClr>
    <a:custClr name="Dark Green | 0 100 110">
      <a:srgbClr val="00646E"/>
    </a:custClr>
    <a:custClr name="Dark Blue | 0 85 124">
      <a:srgbClr val="00557C"/>
    </a:custClr>
    <a:custClr name="Dark Purple | 85 59 163">
      <a:srgbClr val="553BA3"/>
    </a:custClr>
    <a:custClr name="Deep Blue | 0 0 40">
      <a:srgbClr val="000028"/>
    </a:custClr>
    <a:custClr name="Deep Blue 40% (Gray) | 153 153 169">
      <a:srgbClr val="9999A9"/>
    </a:custClr>
    <a:custClr name="Red | 239 1 55">
      <a:srgbClr val="EF0137"/>
    </a:custClr>
    <a:custClr name="Bold Green">
      <a:srgbClr val="00FFB9"/>
    </a:custClr>
    <a:custClr name="Light Sand | 243 243 240">
      <a:srgbClr val="F3F3F0"/>
    </a:custClr>
    <a:custClr name="Soft Sand | 197 197 184">
      <a:srgbClr val="C5C5B8"/>
    </a:custClr>
    <a:custClr name="Yellow | 255 215 50">
      <a:srgbClr val="FFD732"/>
    </a:custClr>
    <a:custClr name="Green | 0 175 142">
      <a:srgbClr val="00AF8E"/>
    </a:custClr>
    <a:custClr name="Blue | 0 135 190">
      <a:srgbClr val="0087BE"/>
    </a:custClr>
    <a:custClr name="Purple | 128 92 255">
      <a:srgbClr val="805CFF"/>
    </a:custClr>
    <a:custClr name="Deep Blue 80% | 51 51 83">
      <a:srgbClr val="333353"/>
    </a:custClr>
    <a:custClr name="Deep Blue 20% (Soft Gray) | 204 204 212">
      <a:srgbClr val="CCCCD4"/>
    </a:custClr>
    <a:custClr name="Dark Orange | 236 102 2">
      <a:srgbClr val="EC6602"/>
    </a:custClr>
    <a:custClr name="Bold Blue">
      <a:srgbClr val="00E6DC"/>
    </a:custClr>
    <a:custClr name="No color">
      <a:srgbClr val="FFFFFF"/>
    </a:custClr>
    <a:custClr name="Bright Sand | 223 223 217">
      <a:srgbClr val="DFDFD9"/>
    </a:custClr>
    <a:custClr name="Soft Yellow | 255 226 112">
      <a:srgbClr val="FFE270"/>
    </a:custClr>
    <a:custClr name="Soft Green | 0 215 160">
      <a:srgbClr val="00D7A0"/>
    </a:custClr>
    <a:custClr name="Soft Blue | 0 190 220">
      <a:srgbClr val="00BEDC"/>
    </a:custClr>
    <a:custClr name="Soft Purple | 180 168 255">
      <a:srgbClr val="B4A8FF"/>
    </a:custClr>
    <a:custClr name="Deep Blue 60% (Dark Gray) | 102 102 126">
      <a:srgbClr val="66667E"/>
    </a:custClr>
    <a:custClr name="Deep Blue 10% (Light Gray) | 229 229 233">
      <a:srgbClr val="E5E5E9"/>
    </a:custClr>
    <a:custClr name="Orange | 255 144 0">
      <a:srgbClr val="FF90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FFB9"/>
      </a:hlink>
      <a:folHlink>
        <a:srgbClr val="00E6DC"/>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emens Petrol | 0 153 153">
      <a:srgbClr val="009999"/>
    </a:custClr>
    <a:custClr name="Deep Blue | 0 0 40">
      <a:srgbClr val="000028"/>
    </a:custClr>
    <a:custClr name="Dark Sand | 170 170 150">
      <a:srgbClr val="AAAA96"/>
    </a:custClr>
    <a:custClr name="Dark Yellow | 247 198 0">
      <a:srgbClr val="F7C600"/>
    </a:custClr>
    <a:custClr name="Dark Green | 0 100 110">
      <a:srgbClr val="00646E"/>
    </a:custClr>
    <a:custClr name="Dark Blue | 0 85 124">
      <a:srgbClr val="00557C"/>
    </a:custClr>
    <a:custClr name="Dark Purple | 85 59 163">
      <a:srgbClr val="553BA3"/>
    </a:custClr>
    <a:custClr name="Deep Blue | 0 0 40">
      <a:srgbClr val="000028"/>
    </a:custClr>
    <a:custClr name="Deep Blue 40% (Gray) | 153 153 169">
      <a:srgbClr val="9999A9"/>
    </a:custClr>
    <a:custClr name="Red | 239 1 55">
      <a:srgbClr val="EF0137"/>
    </a:custClr>
    <a:custClr name="Bold Green">
      <a:srgbClr val="00FFB9"/>
    </a:custClr>
    <a:custClr name="Light Sand | 243 243 240">
      <a:srgbClr val="F3F3F0"/>
    </a:custClr>
    <a:custClr name="Soft Sand | 197 197 184">
      <a:srgbClr val="C5C5B8"/>
    </a:custClr>
    <a:custClr name="Yellow | 255 215 50">
      <a:srgbClr val="FFD732"/>
    </a:custClr>
    <a:custClr name="Green | 0 175 142">
      <a:srgbClr val="00AF8E"/>
    </a:custClr>
    <a:custClr name="Blue | 0 135 190">
      <a:srgbClr val="0087BE"/>
    </a:custClr>
    <a:custClr name="Purple | 128 92 255">
      <a:srgbClr val="805CFF"/>
    </a:custClr>
    <a:custClr name="Deep Blue 80% | 51 51 83">
      <a:srgbClr val="333353"/>
    </a:custClr>
    <a:custClr name="Deep Blue 20% (Soft Gray) | 204 204 212">
      <a:srgbClr val="CCCCD4"/>
    </a:custClr>
    <a:custClr name="Dark Orange | 236 102 2">
      <a:srgbClr val="EC6602"/>
    </a:custClr>
    <a:custClr name="Bold Blue">
      <a:srgbClr val="00E6DC"/>
    </a:custClr>
    <a:custClr name="No color">
      <a:srgbClr val="FFFFFF"/>
    </a:custClr>
    <a:custClr name="Bright Sand | 223 223 217">
      <a:srgbClr val="DFDFD9"/>
    </a:custClr>
    <a:custClr name="Soft Yellow | 255 226 112">
      <a:srgbClr val="FFE270"/>
    </a:custClr>
    <a:custClr name="Soft Green | 0 215 160">
      <a:srgbClr val="00D7A0"/>
    </a:custClr>
    <a:custClr name="Soft Blue | 0 190 220">
      <a:srgbClr val="00BEDC"/>
    </a:custClr>
    <a:custClr name="Soft Purple | 180 168 255">
      <a:srgbClr val="B4A8FF"/>
    </a:custClr>
    <a:custClr name="Deep Blue 60% (Dark Gray) | 102 102 126">
      <a:srgbClr val="66667E"/>
    </a:custClr>
    <a:custClr name="Deep Blue 10% (Light Gray) | 229 229 233">
      <a:srgbClr val="E5E5E9"/>
    </a:custClr>
    <a:custClr name="Orange | 255 144 0">
      <a:srgbClr val="FF900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94C374AA64004B931C2C1D591E43CA" ma:contentTypeVersion="4" ma:contentTypeDescription="Create a new document." ma:contentTypeScope="" ma:versionID="912e3bbe0dfc527882efe7a6e10d3b8e">
  <xsd:schema xmlns:xsd="http://www.w3.org/2001/XMLSchema" xmlns:xs="http://www.w3.org/2001/XMLSchema" xmlns:p="http://schemas.microsoft.com/office/2006/metadata/properties" xmlns:ns2="3b1fa374-c0a2-4cb0-830b-8b931fa731ca" targetNamespace="http://schemas.microsoft.com/office/2006/metadata/properties" ma:root="true" ma:fieldsID="6f998b42f2e0935177986d7c8afbfd50" ns2:_="">
    <xsd:import namespace="3b1fa374-c0a2-4cb0-830b-8b931fa731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fa374-c0a2-4cb0-830b-8b931fa73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9EA9E2-5DDA-4748-ACB1-DBB71BC8DF2B}">
  <ds:schemaRefs>
    <ds:schemaRef ds:uri="http://schemas.microsoft.com/sharepoint/v3/contenttype/forms"/>
  </ds:schemaRefs>
</ds:datastoreItem>
</file>

<file path=customXml/itemProps2.xml><?xml version="1.0" encoding="utf-8"?>
<ds:datastoreItem xmlns:ds="http://schemas.openxmlformats.org/officeDocument/2006/customXml" ds:itemID="{94E27A08-C67E-44BE-B7BC-0E175177E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1fa374-c0a2-4cb0-830b-8b931fa731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5C5E8D-7B7D-4DED-89B7-1545EE030636}">
  <ds:schemaRefs>
    <ds:schemaRef ds:uri="http://purl.org/dc/dcmitype/"/>
    <ds:schemaRef ds:uri="3b1fa374-c0a2-4cb0-830b-8b931fa731ca"/>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s>
</ds:datastoreItem>
</file>

<file path=docMetadata/LabelInfo.xml><?xml version="1.0" encoding="utf-8"?>
<clbl:labelList xmlns:clbl="http://schemas.microsoft.com/office/2020/mipLabelMetadata">
  <clbl:label id="{6f75f480-7803-4ee9-bb54-84d0635fdbe7}" enabled="1" method="Privileged" siteId="{38ae3bcd-9579-4fd4-adda-b42e1495d55a}" contentBits="0" removed="0"/>
</clbl:labelList>
</file>

<file path=docProps/app.xml><?xml version="1.0" encoding="utf-8"?>
<Properties xmlns="http://schemas.openxmlformats.org/officeDocument/2006/extended-properties" xmlns:vt="http://schemas.openxmlformats.org/officeDocument/2006/docPropsVTypes">
  <TotalTime>0</TotalTime>
  <Words>1517</Words>
  <Application>Microsoft Office PowerPoint</Application>
  <PresentationFormat>Breitbild</PresentationFormat>
  <Paragraphs>219</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Siemens 2022</vt:lpstr>
      <vt:lpstr>TIA Portal V21 – Grace Period Offer</vt:lpstr>
      <vt:lpstr>TIA Portal V21 Grace Period Offer SUS Download grace period offer – valid until February 28, 2026</vt:lpstr>
      <vt:lpstr>SUS Download &amp; SUS Manager Your Benefits</vt:lpstr>
      <vt:lpstr>SUS – When is the best point in time to start? Now, straight with the delivery release of TIA Portal V21</vt:lpstr>
      <vt:lpstr>TIA Portal V21 Grace Period Offer Exclusive SUS offer for TIA Portal products valid until February 28, 2026</vt:lpstr>
      <vt:lpstr>TIA Portal V21 Grace Period Offer Order Numbers of orderable SUS Download Products</vt:lpstr>
      <vt:lpstr>TIA Portal V21 Grace Period Offer FAQs</vt:lpstr>
      <vt:lpstr>TIA Portal V21</vt:lpstr>
      <vt:lpstr>Disclaimer</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TIA Portal V1 Grace Period Offer</dc:title>
  <dc:creator/>
  <cp:keywords/>
  <dc:description/>
  <cp:lastModifiedBy>Pohl, Matthias (DI CM&amp;MK AUTMK PVM DAS)</cp:lastModifiedBy>
  <cp:revision>111</cp:revision>
  <dcterms:created xsi:type="dcterms:W3CDTF">2022-10-27T15:38:17Z</dcterms:created>
  <dcterms:modified xsi:type="dcterms:W3CDTF">2025-12-09T13:40:01Z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f75f480-7803-4ee9-bb54-84d0635fdbe7_Enabled">
    <vt:lpwstr>true</vt:lpwstr>
  </property>
  <property fmtid="{D5CDD505-2E9C-101B-9397-08002B2CF9AE}" pid="3" name="MSIP_Label_6f75f480-7803-4ee9-bb54-84d0635fdbe7_SetDate">
    <vt:lpwstr>2022-11-15T09:46:40Z</vt:lpwstr>
  </property>
  <property fmtid="{D5CDD505-2E9C-101B-9397-08002B2CF9AE}" pid="4" name="MSIP_Label_6f75f480-7803-4ee9-bb54-84d0635fdbe7_Method">
    <vt:lpwstr>Privileged</vt:lpwstr>
  </property>
  <property fmtid="{D5CDD505-2E9C-101B-9397-08002B2CF9AE}" pid="5" name="MSIP_Label_6f75f480-7803-4ee9-bb54-84d0635fdbe7_Name">
    <vt:lpwstr>unrestricted</vt:lpwstr>
  </property>
  <property fmtid="{D5CDD505-2E9C-101B-9397-08002B2CF9AE}" pid="6" name="MSIP_Label_6f75f480-7803-4ee9-bb54-84d0635fdbe7_SiteId">
    <vt:lpwstr>38ae3bcd-9579-4fd4-adda-b42e1495d55a</vt:lpwstr>
  </property>
  <property fmtid="{D5CDD505-2E9C-101B-9397-08002B2CF9AE}" pid="7" name="MSIP_Label_6f75f480-7803-4ee9-bb54-84d0635fdbe7_ActionId">
    <vt:lpwstr>6cc5140a-dc2f-48c8-985d-0d751692d19f</vt:lpwstr>
  </property>
  <property fmtid="{D5CDD505-2E9C-101B-9397-08002B2CF9AE}" pid="8" name="MSIP_Label_6f75f480-7803-4ee9-bb54-84d0635fdbe7_ContentBits">
    <vt:lpwstr>0</vt:lpwstr>
  </property>
  <property fmtid="{D5CDD505-2E9C-101B-9397-08002B2CF9AE}" pid="9" name="Document_Confidentiality">
    <vt:lpwstr>Unrestricted</vt:lpwstr>
  </property>
  <property fmtid="{D5CDD505-2E9C-101B-9397-08002B2CF9AE}" pid="10" name="ContentTypeId">
    <vt:lpwstr>0x010100FC94C374AA64004B931C2C1D591E43CA</vt:lpwstr>
  </property>
  <property fmtid="{D5CDD505-2E9C-101B-9397-08002B2CF9AE}" pid="11" name="MediaServiceImageTags">
    <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ies>
</file>